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61" r:id="rId3"/>
    <p:sldId id="258" r:id="rId4"/>
    <p:sldId id="262" r:id="rId5"/>
    <p:sldId id="264" r:id="rId6"/>
    <p:sldId id="259" r:id="rId7"/>
    <p:sldId id="265" r:id="rId8"/>
    <p:sldId id="266" r:id="rId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6" autoAdjust="0"/>
    <p:restoredTop sz="94660"/>
  </p:normalViewPr>
  <p:slideViewPr>
    <p:cSldViewPr snapToGrid="0">
      <p:cViewPr varScale="1">
        <p:scale>
          <a:sx n="99" d="100"/>
          <a:sy n="99" d="100"/>
        </p:scale>
        <p:origin x="504"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6A99DE-35E5-4E8B-8A8C-A32B892E1ADB}"/>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CE97F8C2-0FD0-400B-933D-9DEB3A6C4B2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DDE915D9-FD26-478E-9964-1CF971458CCE}"/>
              </a:ext>
            </a:extLst>
          </p:cNvPr>
          <p:cNvSpPr>
            <a:spLocks noGrp="1"/>
          </p:cNvSpPr>
          <p:nvPr>
            <p:ph type="dt" sz="half" idx="10"/>
          </p:nvPr>
        </p:nvSpPr>
        <p:spPr/>
        <p:txBody>
          <a:bodyPr/>
          <a:lstStyle/>
          <a:p>
            <a:fld id="{892F92F5-4A11-43A7-B6DC-6FDF548DBC7D}" type="datetimeFigureOut">
              <a:rPr lang="en-US" smtClean="0"/>
              <a:t>12/3/2019</a:t>
            </a:fld>
            <a:endParaRPr lang="en-US"/>
          </a:p>
        </p:txBody>
      </p:sp>
      <p:sp>
        <p:nvSpPr>
          <p:cNvPr id="5" name="Footer Placeholder 4">
            <a:extLst>
              <a:ext uri="{FF2B5EF4-FFF2-40B4-BE49-F238E27FC236}">
                <a16:creationId xmlns:a16="http://schemas.microsoft.com/office/drawing/2014/main" id="{27D59717-85E1-4A33-A44D-9B9F4743938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13D0933-221D-495E-AF02-7DFA598D688C}"/>
              </a:ext>
            </a:extLst>
          </p:cNvPr>
          <p:cNvSpPr>
            <a:spLocks noGrp="1"/>
          </p:cNvSpPr>
          <p:nvPr>
            <p:ph type="sldNum" sz="quarter" idx="12"/>
          </p:nvPr>
        </p:nvSpPr>
        <p:spPr/>
        <p:txBody>
          <a:bodyPr/>
          <a:lstStyle/>
          <a:p>
            <a:fld id="{328ADD55-809D-4AE6-BB72-50B623AD7937}" type="slidenum">
              <a:rPr lang="en-US" smtClean="0"/>
              <a:t>‹#›</a:t>
            </a:fld>
            <a:endParaRPr lang="en-US"/>
          </a:p>
        </p:txBody>
      </p:sp>
    </p:spTree>
    <p:extLst>
      <p:ext uri="{BB962C8B-B14F-4D97-AF65-F5344CB8AC3E}">
        <p14:creationId xmlns:p14="http://schemas.microsoft.com/office/powerpoint/2010/main" val="337744678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E0D35C-84D5-41A9-AAFE-8FED367E136E}"/>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2DC7F3CA-CD25-480C-BCF1-F4FA6448F4A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437C10B-A346-4811-BF63-2D6B1A545C91}"/>
              </a:ext>
            </a:extLst>
          </p:cNvPr>
          <p:cNvSpPr>
            <a:spLocks noGrp="1"/>
          </p:cNvSpPr>
          <p:nvPr>
            <p:ph type="dt" sz="half" idx="10"/>
          </p:nvPr>
        </p:nvSpPr>
        <p:spPr/>
        <p:txBody>
          <a:bodyPr/>
          <a:lstStyle/>
          <a:p>
            <a:fld id="{892F92F5-4A11-43A7-B6DC-6FDF548DBC7D}" type="datetimeFigureOut">
              <a:rPr lang="en-US" smtClean="0"/>
              <a:t>12/3/2019</a:t>
            </a:fld>
            <a:endParaRPr lang="en-US"/>
          </a:p>
        </p:txBody>
      </p:sp>
      <p:sp>
        <p:nvSpPr>
          <p:cNvPr id="5" name="Footer Placeholder 4">
            <a:extLst>
              <a:ext uri="{FF2B5EF4-FFF2-40B4-BE49-F238E27FC236}">
                <a16:creationId xmlns:a16="http://schemas.microsoft.com/office/drawing/2014/main" id="{C84CD6EE-AA2C-49A5-9D89-2EB61C88AC5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603E03C-D91A-466F-8E89-409E86497554}"/>
              </a:ext>
            </a:extLst>
          </p:cNvPr>
          <p:cNvSpPr>
            <a:spLocks noGrp="1"/>
          </p:cNvSpPr>
          <p:nvPr>
            <p:ph type="sldNum" sz="quarter" idx="12"/>
          </p:nvPr>
        </p:nvSpPr>
        <p:spPr/>
        <p:txBody>
          <a:bodyPr/>
          <a:lstStyle/>
          <a:p>
            <a:fld id="{328ADD55-809D-4AE6-BB72-50B623AD7937}" type="slidenum">
              <a:rPr lang="en-US" smtClean="0"/>
              <a:t>‹#›</a:t>
            </a:fld>
            <a:endParaRPr lang="en-US"/>
          </a:p>
        </p:txBody>
      </p:sp>
    </p:spTree>
    <p:extLst>
      <p:ext uri="{BB962C8B-B14F-4D97-AF65-F5344CB8AC3E}">
        <p14:creationId xmlns:p14="http://schemas.microsoft.com/office/powerpoint/2010/main" val="18444924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58E9653-7ED3-4A54-A4F3-895D154ECDE3}"/>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DCC9B8C3-3622-499C-A113-73A705B7B21D}"/>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5DC21C5-7BA4-4261-AD1C-06CB2909BA14}"/>
              </a:ext>
            </a:extLst>
          </p:cNvPr>
          <p:cNvSpPr>
            <a:spLocks noGrp="1"/>
          </p:cNvSpPr>
          <p:nvPr>
            <p:ph type="dt" sz="half" idx="10"/>
          </p:nvPr>
        </p:nvSpPr>
        <p:spPr/>
        <p:txBody>
          <a:bodyPr/>
          <a:lstStyle/>
          <a:p>
            <a:fld id="{892F92F5-4A11-43A7-B6DC-6FDF548DBC7D}" type="datetimeFigureOut">
              <a:rPr lang="en-US" smtClean="0"/>
              <a:t>12/3/2019</a:t>
            </a:fld>
            <a:endParaRPr lang="en-US"/>
          </a:p>
        </p:txBody>
      </p:sp>
      <p:sp>
        <p:nvSpPr>
          <p:cNvPr id="5" name="Footer Placeholder 4">
            <a:extLst>
              <a:ext uri="{FF2B5EF4-FFF2-40B4-BE49-F238E27FC236}">
                <a16:creationId xmlns:a16="http://schemas.microsoft.com/office/drawing/2014/main" id="{113A1691-CE77-44AF-A923-2237AC77267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BED4543-3937-4C26-8513-F98A27977AFF}"/>
              </a:ext>
            </a:extLst>
          </p:cNvPr>
          <p:cNvSpPr>
            <a:spLocks noGrp="1"/>
          </p:cNvSpPr>
          <p:nvPr>
            <p:ph type="sldNum" sz="quarter" idx="12"/>
          </p:nvPr>
        </p:nvSpPr>
        <p:spPr/>
        <p:txBody>
          <a:bodyPr/>
          <a:lstStyle/>
          <a:p>
            <a:fld id="{328ADD55-809D-4AE6-BB72-50B623AD7937}" type="slidenum">
              <a:rPr lang="en-US" smtClean="0"/>
              <a:t>‹#›</a:t>
            </a:fld>
            <a:endParaRPr lang="en-US"/>
          </a:p>
        </p:txBody>
      </p:sp>
    </p:spTree>
    <p:extLst>
      <p:ext uri="{BB962C8B-B14F-4D97-AF65-F5344CB8AC3E}">
        <p14:creationId xmlns:p14="http://schemas.microsoft.com/office/powerpoint/2010/main" val="40366466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64CA7D-3787-4423-AFC3-B82BD54EA6C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E64ECEB-7389-4C0B-887D-1E13303091F9}"/>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0FBABF0-FF96-4454-BAE2-BAE0D728778B}"/>
              </a:ext>
            </a:extLst>
          </p:cNvPr>
          <p:cNvSpPr>
            <a:spLocks noGrp="1"/>
          </p:cNvSpPr>
          <p:nvPr>
            <p:ph type="dt" sz="half" idx="10"/>
          </p:nvPr>
        </p:nvSpPr>
        <p:spPr/>
        <p:txBody>
          <a:bodyPr/>
          <a:lstStyle/>
          <a:p>
            <a:fld id="{892F92F5-4A11-43A7-B6DC-6FDF548DBC7D}" type="datetimeFigureOut">
              <a:rPr lang="en-US" smtClean="0"/>
              <a:t>12/3/2019</a:t>
            </a:fld>
            <a:endParaRPr lang="en-US"/>
          </a:p>
        </p:txBody>
      </p:sp>
      <p:sp>
        <p:nvSpPr>
          <p:cNvPr id="5" name="Footer Placeholder 4">
            <a:extLst>
              <a:ext uri="{FF2B5EF4-FFF2-40B4-BE49-F238E27FC236}">
                <a16:creationId xmlns:a16="http://schemas.microsoft.com/office/drawing/2014/main" id="{4E87DDB4-E848-4B6A-9137-BE93B6CA76A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320B654-D7AE-4888-A4E4-D8C119FE44F4}"/>
              </a:ext>
            </a:extLst>
          </p:cNvPr>
          <p:cNvSpPr>
            <a:spLocks noGrp="1"/>
          </p:cNvSpPr>
          <p:nvPr>
            <p:ph type="sldNum" sz="quarter" idx="12"/>
          </p:nvPr>
        </p:nvSpPr>
        <p:spPr/>
        <p:txBody>
          <a:bodyPr/>
          <a:lstStyle/>
          <a:p>
            <a:fld id="{328ADD55-809D-4AE6-BB72-50B623AD7937}" type="slidenum">
              <a:rPr lang="en-US" smtClean="0"/>
              <a:t>‹#›</a:t>
            </a:fld>
            <a:endParaRPr lang="en-US"/>
          </a:p>
        </p:txBody>
      </p:sp>
    </p:spTree>
    <p:extLst>
      <p:ext uri="{BB962C8B-B14F-4D97-AF65-F5344CB8AC3E}">
        <p14:creationId xmlns:p14="http://schemas.microsoft.com/office/powerpoint/2010/main" val="58065166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1453D4-D225-4ED5-9EDF-9B682921CA10}"/>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1981DF21-B54C-4B2C-BAED-63ED8056B6C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3586ACB5-F8CD-4D46-B5FC-CE7757BC85D7}"/>
              </a:ext>
            </a:extLst>
          </p:cNvPr>
          <p:cNvSpPr>
            <a:spLocks noGrp="1"/>
          </p:cNvSpPr>
          <p:nvPr>
            <p:ph type="dt" sz="half" idx="10"/>
          </p:nvPr>
        </p:nvSpPr>
        <p:spPr/>
        <p:txBody>
          <a:bodyPr/>
          <a:lstStyle/>
          <a:p>
            <a:fld id="{892F92F5-4A11-43A7-B6DC-6FDF548DBC7D}" type="datetimeFigureOut">
              <a:rPr lang="en-US" smtClean="0"/>
              <a:t>12/3/2019</a:t>
            </a:fld>
            <a:endParaRPr lang="en-US"/>
          </a:p>
        </p:txBody>
      </p:sp>
      <p:sp>
        <p:nvSpPr>
          <p:cNvPr id="5" name="Footer Placeholder 4">
            <a:extLst>
              <a:ext uri="{FF2B5EF4-FFF2-40B4-BE49-F238E27FC236}">
                <a16:creationId xmlns:a16="http://schemas.microsoft.com/office/drawing/2014/main" id="{9688C725-3B84-43AA-8B26-55C6B93943B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3D1AFED-4A83-4546-A2C7-B61684BB495C}"/>
              </a:ext>
            </a:extLst>
          </p:cNvPr>
          <p:cNvSpPr>
            <a:spLocks noGrp="1"/>
          </p:cNvSpPr>
          <p:nvPr>
            <p:ph type="sldNum" sz="quarter" idx="12"/>
          </p:nvPr>
        </p:nvSpPr>
        <p:spPr/>
        <p:txBody>
          <a:bodyPr/>
          <a:lstStyle/>
          <a:p>
            <a:fld id="{328ADD55-809D-4AE6-BB72-50B623AD7937}" type="slidenum">
              <a:rPr lang="en-US" smtClean="0"/>
              <a:t>‹#›</a:t>
            </a:fld>
            <a:endParaRPr lang="en-US"/>
          </a:p>
        </p:txBody>
      </p:sp>
    </p:spTree>
    <p:extLst>
      <p:ext uri="{BB962C8B-B14F-4D97-AF65-F5344CB8AC3E}">
        <p14:creationId xmlns:p14="http://schemas.microsoft.com/office/powerpoint/2010/main" val="68432311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DAD249-A8B5-4B05-A427-0BDB1C0191E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71C7C58-527C-4E49-954E-9556423939A8}"/>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A8D75A9B-92CD-4F04-8501-3C3369D92BAD}"/>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94975A77-16A3-4345-8229-8C7FC57F2634}"/>
              </a:ext>
            </a:extLst>
          </p:cNvPr>
          <p:cNvSpPr>
            <a:spLocks noGrp="1"/>
          </p:cNvSpPr>
          <p:nvPr>
            <p:ph type="dt" sz="half" idx="10"/>
          </p:nvPr>
        </p:nvSpPr>
        <p:spPr/>
        <p:txBody>
          <a:bodyPr/>
          <a:lstStyle/>
          <a:p>
            <a:fld id="{892F92F5-4A11-43A7-B6DC-6FDF548DBC7D}" type="datetimeFigureOut">
              <a:rPr lang="en-US" smtClean="0"/>
              <a:t>12/3/2019</a:t>
            </a:fld>
            <a:endParaRPr lang="en-US"/>
          </a:p>
        </p:txBody>
      </p:sp>
      <p:sp>
        <p:nvSpPr>
          <p:cNvPr id="6" name="Footer Placeholder 5">
            <a:extLst>
              <a:ext uri="{FF2B5EF4-FFF2-40B4-BE49-F238E27FC236}">
                <a16:creationId xmlns:a16="http://schemas.microsoft.com/office/drawing/2014/main" id="{4583A162-B4DE-4D49-A74B-824589E52B1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3127013-53BE-4CE2-85A5-6886062637B9}"/>
              </a:ext>
            </a:extLst>
          </p:cNvPr>
          <p:cNvSpPr>
            <a:spLocks noGrp="1"/>
          </p:cNvSpPr>
          <p:nvPr>
            <p:ph type="sldNum" sz="quarter" idx="12"/>
          </p:nvPr>
        </p:nvSpPr>
        <p:spPr/>
        <p:txBody>
          <a:bodyPr/>
          <a:lstStyle/>
          <a:p>
            <a:fld id="{328ADD55-809D-4AE6-BB72-50B623AD7937}" type="slidenum">
              <a:rPr lang="en-US" smtClean="0"/>
              <a:t>‹#›</a:t>
            </a:fld>
            <a:endParaRPr lang="en-US"/>
          </a:p>
        </p:txBody>
      </p:sp>
    </p:spTree>
    <p:extLst>
      <p:ext uri="{BB962C8B-B14F-4D97-AF65-F5344CB8AC3E}">
        <p14:creationId xmlns:p14="http://schemas.microsoft.com/office/powerpoint/2010/main" val="221014821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AB4BCC-1F75-480A-BC76-16410A154CE7}"/>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0A6A1168-67BB-4167-9223-11207F75DAC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930B84A3-91FE-4EB0-803B-58A51C8709A7}"/>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93B9BEBC-29D2-4275-A2D7-6C5576B623E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2B9A587A-877B-4B60-A670-FE567F9A09E6}"/>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DA785ABC-05C8-4413-A7E0-6D1DBA7E3787}"/>
              </a:ext>
            </a:extLst>
          </p:cNvPr>
          <p:cNvSpPr>
            <a:spLocks noGrp="1"/>
          </p:cNvSpPr>
          <p:nvPr>
            <p:ph type="dt" sz="half" idx="10"/>
          </p:nvPr>
        </p:nvSpPr>
        <p:spPr/>
        <p:txBody>
          <a:bodyPr/>
          <a:lstStyle/>
          <a:p>
            <a:fld id="{892F92F5-4A11-43A7-B6DC-6FDF548DBC7D}" type="datetimeFigureOut">
              <a:rPr lang="en-US" smtClean="0"/>
              <a:t>12/3/2019</a:t>
            </a:fld>
            <a:endParaRPr lang="en-US"/>
          </a:p>
        </p:txBody>
      </p:sp>
      <p:sp>
        <p:nvSpPr>
          <p:cNvPr id="8" name="Footer Placeholder 7">
            <a:extLst>
              <a:ext uri="{FF2B5EF4-FFF2-40B4-BE49-F238E27FC236}">
                <a16:creationId xmlns:a16="http://schemas.microsoft.com/office/drawing/2014/main" id="{61539D6A-DEB0-4970-8049-D439997EADFC}"/>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0F0BD020-3B24-4812-85DD-609A26AAA002}"/>
              </a:ext>
            </a:extLst>
          </p:cNvPr>
          <p:cNvSpPr>
            <a:spLocks noGrp="1"/>
          </p:cNvSpPr>
          <p:nvPr>
            <p:ph type="sldNum" sz="quarter" idx="12"/>
          </p:nvPr>
        </p:nvSpPr>
        <p:spPr/>
        <p:txBody>
          <a:bodyPr/>
          <a:lstStyle/>
          <a:p>
            <a:fld id="{328ADD55-809D-4AE6-BB72-50B623AD7937}" type="slidenum">
              <a:rPr lang="en-US" smtClean="0"/>
              <a:t>‹#›</a:t>
            </a:fld>
            <a:endParaRPr lang="en-US"/>
          </a:p>
        </p:txBody>
      </p:sp>
    </p:spTree>
    <p:extLst>
      <p:ext uri="{BB962C8B-B14F-4D97-AF65-F5344CB8AC3E}">
        <p14:creationId xmlns:p14="http://schemas.microsoft.com/office/powerpoint/2010/main" val="179896708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6A3783-DEBE-4F84-9464-A8A1F5194441}"/>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B3FCEBC6-297C-408D-80E0-B032BFA8FE79}"/>
              </a:ext>
            </a:extLst>
          </p:cNvPr>
          <p:cNvSpPr>
            <a:spLocks noGrp="1"/>
          </p:cNvSpPr>
          <p:nvPr>
            <p:ph type="dt" sz="half" idx="10"/>
          </p:nvPr>
        </p:nvSpPr>
        <p:spPr/>
        <p:txBody>
          <a:bodyPr/>
          <a:lstStyle/>
          <a:p>
            <a:fld id="{892F92F5-4A11-43A7-B6DC-6FDF548DBC7D}" type="datetimeFigureOut">
              <a:rPr lang="en-US" smtClean="0"/>
              <a:t>12/3/2019</a:t>
            </a:fld>
            <a:endParaRPr lang="en-US"/>
          </a:p>
        </p:txBody>
      </p:sp>
      <p:sp>
        <p:nvSpPr>
          <p:cNvPr id="4" name="Footer Placeholder 3">
            <a:extLst>
              <a:ext uri="{FF2B5EF4-FFF2-40B4-BE49-F238E27FC236}">
                <a16:creationId xmlns:a16="http://schemas.microsoft.com/office/drawing/2014/main" id="{1BF10064-F108-497B-B5FA-9D4EB5148938}"/>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16E70E85-82E7-4DC2-904C-49CEDD17DB1D}"/>
              </a:ext>
            </a:extLst>
          </p:cNvPr>
          <p:cNvSpPr>
            <a:spLocks noGrp="1"/>
          </p:cNvSpPr>
          <p:nvPr>
            <p:ph type="sldNum" sz="quarter" idx="12"/>
          </p:nvPr>
        </p:nvSpPr>
        <p:spPr/>
        <p:txBody>
          <a:bodyPr/>
          <a:lstStyle/>
          <a:p>
            <a:fld id="{328ADD55-809D-4AE6-BB72-50B623AD7937}" type="slidenum">
              <a:rPr lang="en-US" smtClean="0"/>
              <a:t>‹#›</a:t>
            </a:fld>
            <a:endParaRPr lang="en-US"/>
          </a:p>
        </p:txBody>
      </p:sp>
    </p:spTree>
    <p:extLst>
      <p:ext uri="{BB962C8B-B14F-4D97-AF65-F5344CB8AC3E}">
        <p14:creationId xmlns:p14="http://schemas.microsoft.com/office/powerpoint/2010/main" val="19566547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23F9883-B8AE-4715-809C-E3B3324612EF}"/>
              </a:ext>
            </a:extLst>
          </p:cNvPr>
          <p:cNvSpPr>
            <a:spLocks noGrp="1"/>
          </p:cNvSpPr>
          <p:nvPr>
            <p:ph type="dt" sz="half" idx="10"/>
          </p:nvPr>
        </p:nvSpPr>
        <p:spPr/>
        <p:txBody>
          <a:bodyPr/>
          <a:lstStyle/>
          <a:p>
            <a:fld id="{892F92F5-4A11-43A7-B6DC-6FDF548DBC7D}" type="datetimeFigureOut">
              <a:rPr lang="en-US" smtClean="0"/>
              <a:t>12/3/2019</a:t>
            </a:fld>
            <a:endParaRPr lang="en-US"/>
          </a:p>
        </p:txBody>
      </p:sp>
      <p:sp>
        <p:nvSpPr>
          <p:cNvPr id="3" name="Footer Placeholder 2">
            <a:extLst>
              <a:ext uri="{FF2B5EF4-FFF2-40B4-BE49-F238E27FC236}">
                <a16:creationId xmlns:a16="http://schemas.microsoft.com/office/drawing/2014/main" id="{AEA9498E-30B5-401D-8CA0-3FD1335746AF}"/>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A8F33629-C2F1-4022-A9D2-9745336D5C85}"/>
              </a:ext>
            </a:extLst>
          </p:cNvPr>
          <p:cNvSpPr>
            <a:spLocks noGrp="1"/>
          </p:cNvSpPr>
          <p:nvPr>
            <p:ph type="sldNum" sz="quarter" idx="12"/>
          </p:nvPr>
        </p:nvSpPr>
        <p:spPr/>
        <p:txBody>
          <a:bodyPr/>
          <a:lstStyle/>
          <a:p>
            <a:fld id="{328ADD55-809D-4AE6-BB72-50B623AD7937}" type="slidenum">
              <a:rPr lang="en-US" smtClean="0"/>
              <a:t>‹#›</a:t>
            </a:fld>
            <a:endParaRPr lang="en-US"/>
          </a:p>
        </p:txBody>
      </p:sp>
    </p:spTree>
    <p:extLst>
      <p:ext uri="{BB962C8B-B14F-4D97-AF65-F5344CB8AC3E}">
        <p14:creationId xmlns:p14="http://schemas.microsoft.com/office/powerpoint/2010/main" val="36409298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D92113-292F-45D7-A9DB-7559CF79A9D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E2BB8CE7-AB01-49B8-95F3-51F881AC73F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B25B6714-5098-4462-93BB-E0DAB8BC348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1970C63-7334-430C-9EC7-22CB9B0CB511}"/>
              </a:ext>
            </a:extLst>
          </p:cNvPr>
          <p:cNvSpPr>
            <a:spLocks noGrp="1"/>
          </p:cNvSpPr>
          <p:nvPr>
            <p:ph type="dt" sz="half" idx="10"/>
          </p:nvPr>
        </p:nvSpPr>
        <p:spPr/>
        <p:txBody>
          <a:bodyPr/>
          <a:lstStyle/>
          <a:p>
            <a:fld id="{892F92F5-4A11-43A7-B6DC-6FDF548DBC7D}" type="datetimeFigureOut">
              <a:rPr lang="en-US" smtClean="0"/>
              <a:t>12/3/2019</a:t>
            </a:fld>
            <a:endParaRPr lang="en-US"/>
          </a:p>
        </p:txBody>
      </p:sp>
      <p:sp>
        <p:nvSpPr>
          <p:cNvPr id="6" name="Footer Placeholder 5">
            <a:extLst>
              <a:ext uri="{FF2B5EF4-FFF2-40B4-BE49-F238E27FC236}">
                <a16:creationId xmlns:a16="http://schemas.microsoft.com/office/drawing/2014/main" id="{08914E8A-099E-459E-B12A-3BDD8977E7D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9788BFF-91B7-4449-A249-FBA4246F474C}"/>
              </a:ext>
            </a:extLst>
          </p:cNvPr>
          <p:cNvSpPr>
            <a:spLocks noGrp="1"/>
          </p:cNvSpPr>
          <p:nvPr>
            <p:ph type="sldNum" sz="quarter" idx="12"/>
          </p:nvPr>
        </p:nvSpPr>
        <p:spPr/>
        <p:txBody>
          <a:bodyPr/>
          <a:lstStyle/>
          <a:p>
            <a:fld id="{328ADD55-809D-4AE6-BB72-50B623AD7937}" type="slidenum">
              <a:rPr lang="en-US" smtClean="0"/>
              <a:t>‹#›</a:t>
            </a:fld>
            <a:endParaRPr lang="en-US"/>
          </a:p>
        </p:txBody>
      </p:sp>
    </p:spTree>
    <p:extLst>
      <p:ext uri="{BB962C8B-B14F-4D97-AF65-F5344CB8AC3E}">
        <p14:creationId xmlns:p14="http://schemas.microsoft.com/office/powerpoint/2010/main" val="285995082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8C2E3C-C52E-41FB-8E45-94EBBCA34C2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28372533-09B9-4418-8E31-EFEC58E9BD3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0D736C0E-A87E-4146-A2AE-4C51BDC9FF5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C8C1826-82F5-411B-B5C0-AC0623A25430}"/>
              </a:ext>
            </a:extLst>
          </p:cNvPr>
          <p:cNvSpPr>
            <a:spLocks noGrp="1"/>
          </p:cNvSpPr>
          <p:nvPr>
            <p:ph type="dt" sz="half" idx="10"/>
          </p:nvPr>
        </p:nvSpPr>
        <p:spPr/>
        <p:txBody>
          <a:bodyPr/>
          <a:lstStyle/>
          <a:p>
            <a:fld id="{892F92F5-4A11-43A7-B6DC-6FDF548DBC7D}" type="datetimeFigureOut">
              <a:rPr lang="en-US" smtClean="0"/>
              <a:t>12/3/2019</a:t>
            </a:fld>
            <a:endParaRPr lang="en-US"/>
          </a:p>
        </p:txBody>
      </p:sp>
      <p:sp>
        <p:nvSpPr>
          <p:cNvPr id="6" name="Footer Placeholder 5">
            <a:extLst>
              <a:ext uri="{FF2B5EF4-FFF2-40B4-BE49-F238E27FC236}">
                <a16:creationId xmlns:a16="http://schemas.microsoft.com/office/drawing/2014/main" id="{6E2B37A7-8C72-4348-B3A1-615E2E6B9D8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CAF7DD1-305C-4202-96D6-3859C4022425}"/>
              </a:ext>
            </a:extLst>
          </p:cNvPr>
          <p:cNvSpPr>
            <a:spLocks noGrp="1"/>
          </p:cNvSpPr>
          <p:nvPr>
            <p:ph type="sldNum" sz="quarter" idx="12"/>
          </p:nvPr>
        </p:nvSpPr>
        <p:spPr/>
        <p:txBody>
          <a:bodyPr/>
          <a:lstStyle/>
          <a:p>
            <a:fld id="{328ADD55-809D-4AE6-BB72-50B623AD7937}" type="slidenum">
              <a:rPr lang="en-US" smtClean="0"/>
              <a:t>‹#›</a:t>
            </a:fld>
            <a:endParaRPr lang="en-US"/>
          </a:p>
        </p:txBody>
      </p:sp>
    </p:spTree>
    <p:extLst>
      <p:ext uri="{BB962C8B-B14F-4D97-AF65-F5344CB8AC3E}">
        <p14:creationId xmlns:p14="http://schemas.microsoft.com/office/powerpoint/2010/main" val="193903158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E89421A-29A9-4163-9B3D-A1896CD493C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FA5ECBFD-1609-4BBF-989B-51084B2FE59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A087D0C-316D-4401-9DDE-EABF3276A54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92F92F5-4A11-43A7-B6DC-6FDF548DBC7D}" type="datetimeFigureOut">
              <a:rPr lang="en-US" smtClean="0"/>
              <a:t>12/3/2019</a:t>
            </a:fld>
            <a:endParaRPr lang="en-US"/>
          </a:p>
        </p:txBody>
      </p:sp>
      <p:sp>
        <p:nvSpPr>
          <p:cNvPr id="5" name="Footer Placeholder 4">
            <a:extLst>
              <a:ext uri="{FF2B5EF4-FFF2-40B4-BE49-F238E27FC236}">
                <a16:creationId xmlns:a16="http://schemas.microsoft.com/office/drawing/2014/main" id="{9B0195A8-B5C7-4D08-88D7-9C8549E9AFD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D8C42EF4-EC07-4A4B-83D5-34D026C9AED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28ADD55-809D-4AE6-BB72-50B623AD7937}" type="slidenum">
              <a:rPr lang="en-US" smtClean="0"/>
              <a:t>‹#›</a:t>
            </a:fld>
            <a:endParaRPr lang="en-US"/>
          </a:p>
        </p:txBody>
      </p:sp>
    </p:spTree>
    <p:extLst>
      <p:ext uri="{BB962C8B-B14F-4D97-AF65-F5344CB8AC3E}">
        <p14:creationId xmlns:p14="http://schemas.microsoft.com/office/powerpoint/2010/main" val="8965610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hyperlink" Target="https://en.wikipedia.org/wiki/Club_of_Rome" TargetMode="External"/><Relationship Id="rId2" Type="http://schemas.openxmlformats.org/officeDocument/2006/relationships/image" Target="../media/image2.jpeg"/><Relationship Id="rId1" Type="http://schemas.openxmlformats.org/officeDocument/2006/relationships/slideLayout" Target="../slideLayouts/slideLayout5.xml"/><Relationship Id="rId4" Type="http://schemas.openxmlformats.org/officeDocument/2006/relationships/hyperlink" Target="http://www.theeuroprobe.org/2014-002-the-club-of-rome-invented-global-warming/" TargetMode="External"/></Relationships>
</file>

<file path=ppt/slides/_rels/slide5.xml.rels><?xml version="1.0" encoding="UTF-8" standalone="yes"?>
<Relationships xmlns="http://schemas.openxmlformats.org/package/2006/relationships"><Relationship Id="rId3" Type="http://schemas.openxmlformats.org/officeDocument/2006/relationships/hyperlink" Target="https://wattsupwiththat.com/2019/12/01/delingpole-greta-the-teenage-climate-puppet-goes-full-marxist/" TargetMode="External"/><Relationship Id="rId2" Type="http://schemas.openxmlformats.org/officeDocument/2006/relationships/hyperlink" Target="http://wattsupwiththat.com/2010/11/18/ipcc-official-%E2%80%9Cclimate-policy-is-redistributing-the-worlds-wealth%E2%80%9D/" TargetMode="Externa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hyperlink" Target="http://scienceandpublicpolicy.org/images/stories/papers/originals/state_by_state.pdf"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hyperlink" Target="https://www.project-syndicate.org/commentary/climate-strikes-un-conference-madrid-by-greta-thunberg-et-al-2019-11" TargetMode="External"/><Relationship Id="rId1" Type="http://schemas.openxmlformats.org/officeDocument/2006/relationships/slideLayout" Target="../slideLayouts/slideLayout5.xml"/><Relationship Id="rId4" Type="http://schemas.openxmlformats.org/officeDocument/2006/relationships/image" Target="../media/image5.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F9B2AB-D753-41C5-88B4-61D1D6B5CF16}"/>
              </a:ext>
            </a:extLst>
          </p:cNvPr>
          <p:cNvSpPr>
            <a:spLocks noGrp="1"/>
          </p:cNvSpPr>
          <p:nvPr>
            <p:ph type="ctrTitle"/>
          </p:nvPr>
        </p:nvSpPr>
        <p:spPr>
          <a:xfrm>
            <a:off x="1388771" y="553791"/>
            <a:ext cx="9144000" cy="3728433"/>
          </a:xfrm>
        </p:spPr>
        <p:txBody>
          <a:bodyPr>
            <a:normAutofit fontScale="90000"/>
          </a:bodyPr>
          <a:lstStyle/>
          <a:p>
            <a:br>
              <a:rPr lang="en-US" dirty="0">
                <a:latin typeface="Calibri" panose="020F0502020204030204" pitchFamily="34" charset="0"/>
                <a:cs typeface="Calibri" panose="020F0502020204030204" pitchFamily="34" charset="0"/>
              </a:rPr>
            </a:br>
            <a:br>
              <a:rPr lang="en-US" dirty="0">
                <a:latin typeface="Calibri" panose="020F0502020204030204" pitchFamily="34" charset="0"/>
                <a:cs typeface="Calibri" panose="020F0502020204030204" pitchFamily="34" charset="0"/>
              </a:rPr>
            </a:br>
            <a:br>
              <a:rPr lang="en-US" dirty="0">
                <a:latin typeface="Calibri" panose="020F0502020204030204" pitchFamily="34" charset="0"/>
                <a:cs typeface="Calibri" panose="020F0502020204030204" pitchFamily="34" charset="0"/>
              </a:rPr>
            </a:br>
            <a:br>
              <a:rPr lang="en-US" dirty="0">
                <a:latin typeface="Calibri" panose="020F0502020204030204" pitchFamily="34" charset="0"/>
                <a:cs typeface="Calibri" panose="020F0502020204030204" pitchFamily="34" charset="0"/>
              </a:rPr>
            </a:br>
            <a:br>
              <a:rPr lang="en-US" dirty="0">
                <a:latin typeface="Calibri" panose="020F0502020204030204" pitchFamily="34" charset="0"/>
                <a:cs typeface="Calibri" panose="020F0502020204030204" pitchFamily="34" charset="0"/>
              </a:rPr>
            </a:br>
            <a:br>
              <a:rPr lang="en-US" dirty="0">
                <a:latin typeface="Calibri" panose="020F0502020204030204" pitchFamily="34" charset="0"/>
                <a:cs typeface="Calibri" panose="020F0502020204030204" pitchFamily="34" charset="0"/>
              </a:rPr>
            </a:br>
            <a:br>
              <a:rPr lang="en-US" dirty="0">
                <a:latin typeface="Calibri" panose="020F0502020204030204" pitchFamily="34" charset="0"/>
                <a:cs typeface="Calibri" panose="020F0502020204030204" pitchFamily="34" charset="0"/>
              </a:rPr>
            </a:br>
            <a:r>
              <a:rPr lang="en-US" dirty="0">
                <a:latin typeface="Calibri" panose="020F0502020204030204" pitchFamily="34" charset="0"/>
                <a:cs typeface="Calibri" panose="020F0502020204030204" pitchFamily="34" charset="0"/>
              </a:rPr>
              <a:t>Mass Climate Hysteria in Full Swing</a:t>
            </a:r>
            <a:br>
              <a:rPr lang="en-US" dirty="0">
                <a:latin typeface="Calibri" panose="020F0502020204030204" pitchFamily="34" charset="0"/>
                <a:cs typeface="Calibri" panose="020F0502020204030204" pitchFamily="34" charset="0"/>
              </a:rPr>
            </a:br>
            <a:br>
              <a:rPr lang="en-US" dirty="0">
                <a:latin typeface="Calibri" panose="020F0502020204030204" pitchFamily="34" charset="0"/>
                <a:cs typeface="Calibri" panose="020F0502020204030204" pitchFamily="34" charset="0"/>
              </a:rPr>
            </a:br>
            <a:r>
              <a:rPr lang="en-US" sz="3600" dirty="0">
                <a:latin typeface="Calibri" panose="020F0502020204030204" pitchFamily="34" charset="0"/>
                <a:cs typeface="Calibri" panose="020F0502020204030204" pitchFamily="34" charset="0"/>
              </a:rPr>
              <a:t>December 4, 2019</a:t>
            </a:r>
            <a:br>
              <a:rPr lang="en-US" sz="3600" dirty="0">
                <a:latin typeface="Calibri" panose="020F0502020204030204" pitchFamily="34" charset="0"/>
                <a:cs typeface="Calibri" panose="020F0502020204030204" pitchFamily="34" charset="0"/>
              </a:rPr>
            </a:br>
            <a:r>
              <a:rPr lang="en-US" sz="3600" dirty="0">
                <a:latin typeface="Calibri" panose="020F0502020204030204" pitchFamily="34" charset="0"/>
                <a:cs typeface="Calibri" panose="020F0502020204030204" pitchFamily="34" charset="0"/>
              </a:rPr>
              <a:t>BOS Albemarle County, VA</a:t>
            </a:r>
            <a:endParaRPr lang="en-US" dirty="0">
              <a:latin typeface="Calibri" panose="020F0502020204030204" pitchFamily="34" charset="0"/>
              <a:cs typeface="Calibri" panose="020F0502020204030204" pitchFamily="34" charset="0"/>
            </a:endParaRPr>
          </a:p>
        </p:txBody>
      </p:sp>
      <p:sp>
        <p:nvSpPr>
          <p:cNvPr id="3" name="Subtitle 2">
            <a:extLst>
              <a:ext uri="{FF2B5EF4-FFF2-40B4-BE49-F238E27FC236}">
                <a16:creationId xmlns:a16="http://schemas.microsoft.com/office/drawing/2014/main" id="{BD8143B7-DEBE-48F3-B529-B8A675D9AA12}"/>
              </a:ext>
            </a:extLst>
          </p:cNvPr>
          <p:cNvSpPr>
            <a:spLocks noGrp="1"/>
          </p:cNvSpPr>
          <p:nvPr>
            <p:ph type="subTitle" idx="1"/>
          </p:nvPr>
        </p:nvSpPr>
        <p:spPr>
          <a:xfrm>
            <a:off x="1524000" y="4488287"/>
            <a:ext cx="9144000" cy="2176530"/>
          </a:xfrm>
        </p:spPr>
        <p:txBody>
          <a:bodyPr>
            <a:normAutofit/>
          </a:bodyPr>
          <a:lstStyle/>
          <a:p>
            <a:r>
              <a:rPr lang="en-US" sz="3200" dirty="0"/>
              <a:t>Charles G. Battig, M.S.,M.D.</a:t>
            </a:r>
          </a:p>
          <a:p>
            <a:r>
              <a:rPr lang="en-US" sz="3200" i="1" dirty="0"/>
              <a:t>Virginia Scientists and Engineers for Energy and Environment</a:t>
            </a:r>
          </a:p>
          <a:p>
            <a:r>
              <a:rPr lang="en-US" sz="3200" i="1" dirty="0"/>
              <a:t> CO2Coalition</a:t>
            </a:r>
          </a:p>
        </p:txBody>
      </p:sp>
    </p:spTree>
    <p:extLst>
      <p:ext uri="{BB962C8B-B14F-4D97-AF65-F5344CB8AC3E}">
        <p14:creationId xmlns:p14="http://schemas.microsoft.com/office/powerpoint/2010/main" val="255302901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7BB180-D0DC-409E-8B69-8DB447D5AC41}"/>
              </a:ext>
            </a:extLst>
          </p:cNvPr>
          <p:cNvSpPr>
            <a:spLocks noGrp="1"/>
          </p:cNvSpPr>
          <p:nvPr>
            <p:ph type="title"/>
          </p:nvPr>
        </p:nvSpPr>
        <p:spPr/>
        <p:txBody>
          <a:bodyPr/>
          <a:lstStyle/>
          <a:p>
            <a:pPr algn="ctr"/>
            <a:r>
              <a:rPr lang="en-US" dirty="0">
                <a:latin typeface="+mn-lt"/>
              </a:rPr>
              <a:t>25</a:t>
            </a:r>
            <a:r>
              <a:rPr lang="en-US" baseline="30000" dirty="0">
                <a:latin typeface="+mn-lt"/>
              </a:rPr>
              <a:t>th</a:t>
            </a:r>
            <a:r>
              <a:rPr lang="en-US" dirty="0">
                <a:latin typeface="+mn-lt"/>
              </a:rPr>
              <a:t> U.N. Climate Apocalypse Meeting in Madrid, December 2019</a:t>
            </a:r>
          </a:p>
        </p:txBody>
      </p:sp>
      <p:sp>
        <p:nvSpPr>
          <p:cNvPr id="3" name="Content Placeholder 2">
            <a:extLst>
              <a:ext uri="{FF2B5EF4-FFF2-40B4-BE49-F238E27FC236}">
                <a16:creationId xmlns:a16="http://schemas.microsoft.com/office/drawing/2014/main" id="{3247BE19-EDD6-4C2D-ABA7-3703932793DF}"/>
              </a:ext>
            </a:extLst>
          </p:cNvPr>
          <p:cNvSpPr>
            <a:spLocks noGrp="1"/>
          </p:cNvSpPr>
          <p:nvPr>
            <p:ph idx="1"/>
          </p:nvPr>
        </p:nvSpPr>
        <p:spPr>
          <a:xfrm>
            <a:off x="954110" y="2073499"/>
            <a:ext cx="10515600" cy="4219374"/>
          </a:xfrm>
        </p:spPr>
        <p:txBody>
          <a:bodyPr>
            <a:normAutofit fontScale="85000" lnSpcReduction="20000"/>
          </a:bodyPr>
          <a:lstStyle/>
          <a:p>
            <a:pPr marL="0" indent="0">
              <a:buNone/>
            </a:pPr>
            <a:r>
              <a:rPr lang="en-US" sz="4300" i="1" dirty="0"/>
              <a:t>Try to remember</a:t>
            </a:r>
            <a:r>
              <a:rPr lang="en-US" sz="4300" dirty="0"/>
              <a:t>:</a:t>
            </a:r>
          </a:p>
          <a:p>
            <a:pPr>
              <a:buFont typeface="Wingdings" panose="05000000000000000000" pitchFamily="2" charset="2"/>
              <a:buChar char="ü"/>
            </a:pPr>
            <a:r>
              <a:rPr lang="en-US" sz="4300" dirty="0"/>
              <a:t>Water vapor is the number one greenhouse gas</a:t>
            </a:r>
          </a:p>
          <a:p>
            <a:pPr>
              <a:buFont typeface="Wingdings" panose="05000000000000000000" pitchFamily="2" charset="2"/>
              <a:buChar char="ü"/>
            </a:pPr>
            <a:r>
              <a:rPr lang="en-US" sz="4400" dirty="0"/>
              <a:t>The hypothesis of human-generated CO2 with dangerous or disastrous climatic consequences for humanity, </a:t>
            </a:r>
            <a:r>
              <a:rPr lang="en-US" sz="4400" b="1" dirty="0"/>
              <a:t>has never been proved</a:t>
            </a:r>
          </a:p>
          <a:p>
            <a:pPr>
              <a:buFont typeface="Wingdings" panose="05000000000000000000" pitchFamily="2" charset="2"/>
              <a:buChar char="ü"/>
            </a:pPr>
            <a:r>
              <a:rPr lang="en-US" sz="4400" dirty="0"/>
              <a:t>Claiming carbon dioxide is the primary determinate of the climate is a U.N. promoted project, and excludes natural causation</a:t>
            </a:r>
          </a:p>
          <a:p>
            <a:pPr>
              <a:buFont typeface="Wingdings" panose="05000000000000000000" pitchFamily="2" charset="2"/>
              <a:buChar char="ü"/>
            </a:pPr>
            <a:r>
              <a:rPr lang="en-US" sz="4400" dirty="0"/>
              <a:t>U.N. climate predictions are computer guesses</a:t>
            </a:r>
          </a:p>
        </p:txBody>
      </p:sp>
    </p:spTree>
    <p:extLst>
      <p:ext uri="{BB962C8B-B14F-4D97-AF65-F5344CB8AC3E}">
        <p14:creationId xmlns:p14="http://schemas.microsoft.com/office/powerpoint/2010/main" val="371372663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8E096C-7B18-47E8-81B6-A147ACB59D5E}"/>
              </a:ext>
            </a:extLst>
          </p:cNvPr>
          <p:cNvSpPr>
            <a:spLocks noGrp="1"/>
          </p:cNvSpPr>
          <p:nvPr>
            <p:ph type="title"/>
          </p:nvPr>
        </p:nvSpPr>
        <p:spPr>
          <a:xfrm>
            <a:off x="839788" y="180304"/>
            <a:ext cx="10515600" cy="1700011"/>
          </a:xfrm>
        </p:spPr>
        <p:txBody>
          <a:bodyPr anchor="t">
            <a:noAutofit/>
          </a:bodyPr>
          <a:lstStyle/>
          <a:p>
            <a:pPr algn="ctr"/>
            <a:r>
              <a:rPr lang="en-US" sz="4000" dirty="0">
                <a:latin typeface="+mn-lt"/>
              </a:rPr>
              <a:t>“A Rose is a Rose”</a:t>
            </a:r>
            <a:br>
              <a:rPr lang="en-US" sz="4000" dirty="0">
                <a:latin typeface="+mn-lt"/>
              </a:rPr>
            </a:br>
            <a:r>
              <a:rPr lang="en-US" sz="4000" dirty="0">
                <a:latin typeface="+mn-lt"/>
              </a:rPr>
              <a:t>but</a:t>
            </a:r>
            <a:br>
              <a:rPr lang="en-US" sz="4000" dirty="0">
                <a:latin typeface="+mn-lt"/>
              </a:rPr>
            </a:br>
            <a:r>
              <a:rPr lang="en-US" sz="4000" dirty="0">
                <a:latin typeface="+mn-lt"/>
              </a:rPr>
              <a:t>What is Climate?</a:t>
            </a:r>
            <a:br>
              <a:rPr lang="en-US" sz="4000" dirty="0">
                <a:latin typeface="+mn-lt"/>
              </a:rPr>
            </a:br>
            <a:endParaRPr lang="en-US" sz="4000" dirty="0">
              <a:latin typeface="+mn-lt"/>
            </a:endParaRPr>
          </a:p>
        </p:txBody>
      </p:sp>
      <p:sp>
        <p:nvSpPr>
          <p:cNvPr id="4" name="Text Placeholder 3">
            <a:extLst>
              <a:ext uri="{FF2B5EF4-FFF2-40B4-BE49-F238E27FC236}">
                <a16:creationId xmlns:a16="http://schemas.microsoft.com/office/drawing/2014/main" id="{5D399990-4DFA-4BF0-A1FA-E941D1AF4509}"/>
              </a:ext>
            </a:extLst>
          </p:cNvPr>
          <p:cNvSpPr>
            <a:spLocks noGrp="1"/>
          </p:cNvSpPr>
          <p:nvPr>
            <p:ph type="body" idx="1"/>
          </p:nvPr>
        </p:nvSpPr>
        <p:spPr/>
        <p:txBody>
          <a:bodyPr anchor="ctr"/>
          <a:lstStyle/>
          <a:p>
            <a:pPr algn="ctr"/>
            <a:r>
              <a:rPr lang="en-US" dirty="0"/>
              <a:t>Political Propaganda</a:t>
            </a:r>
          </a:p>
        </p:txBody>
      </p:sp>
      <p:sp>
        <p:nvSpPr>
          <p:cNvPr id="3" name="Content Placeholder 2">
            <a:extLst>
              <a:ext uri="{FF2B5EF4-FFF2-40B4-BE49-F238E27FC236}">
                <a16:creationId xmlns:a16="http://schemas.microsoft.com/office/drawing/2014/main" id="{F79DBD99-AE51-4B02-99DE-C99B3C1AE71D}"/>
              </a:ext>
            </a:extLst>
          </p:cNvPr>
          <p:cNvSpPr>
            <a:spLocks noGrp="1"/>
          </p:cNvSpPr>
          <p:nvPr>
            <p:ph sz="half" idx="2"/>
          </p:nvPr>
        </p:nvSpPr>
        <p:spPr>
          <a:xfrm>
            <a:off x="839788" y="1925392"/>
            <a:ext cx="5157787" cy="4264271"/>
          </a:xfrm>
        </p:spPr>
        <p:txBody>
          <a:bodyPr>
            <a:normAutofit fontScale="70000" lnSpcReduction="20000"/>
          </a:bodyPr>
          <a:lstStyle/>
          <a:p>
            <a:pPr marL="0" indent="0">
              <a:buNone/>
            </a:pPr>
            <a:endParaRPr lang="en-US" dirty="0"/>
          </a:p>
          <a:p>
            <a:pPr>
              <a:buFont typeface="Wingdings" panose="05000000000000000000" pitchFamily="2" charset="2"/>
              <a:buChar char="ü"/>
            </a:pPr>
            <a:r>
              <a:rPr lang="en-US" dirty="0"/>
              <a:t> Global Cooling/New Ice Age</a:t>
            </a:r>
          </a:p>
          <a:p>
            <a:pPr>
              <a:buFont typeface="Wingdings" panose="05000000000000000000" pitchFamily="2" charset="2"/>
              <a:buChar char="ü"/>
            </a:pPr>
            <a:r>
              <a:rPr lang="en-US" dirty="0"/>
              <a:t> Global Warming</a:t>
            </a:r>
          </a:p>
          <a:p>
            <a:pPr>
              <a:buFont typeface="Wingdings" panose="05000000000000000000" pitchFamily="2" charset="2"/>
              <a:buChar char="ü"/>
            </a:pPr>
            <a:r>
              <a:rPr lang="en-US" dirty="0"/>
              <a:t>Climate Craziness</a:t>
            </a:r>
          </a:p>
          <a:p>
            <a:pPr>
              <a:buFont typeface="Wingdings" panose="05000000000000000000" pitchFamily="2" charset="2"/>
              <a:buChar char="ü"/>
            </a:pPr>
            <a:r>
              <a:rPr lang="en-US" dirty="0"/>
              <a:t>Climate  Change </a:t>
            </a:r>
          </a:p>
          <a:p>
            <a:pPr>
              <a:buFont typeface="Wingdings" panose="05000000000000000000" pitchFamily="2" charset="2"/>
              <a:buChar char="ü"/>
            </a:pPr>
            <a:r>
              <a:rPr lang="en-US" dirty="0"/>
              <a:t>Climate Chaos</a:t>
            </a:r>
          </a:p>
          <a:p>
            <a:pPr>
              <a:buFont typeface="Wingdings" panose="05000000000000000000" pitchFamily="2" charset="2"/>
              <a:buChar char="ü"/>
            </a:pPr>
            <a:r>
              <a:rPr lang="en-US" dirty="0"/>
              <a:t>Climate Collapse</a:t>
            </a:r>
          </a:p>
          <a:p>
            <a:pPr>
              <a:buFont typeface="Wingdings" panose="05000000000000000000" pitchFamily="2" charset="2"/>
              <a:buChar char="ü"/>
            </a:pPr>
            <a:r>
              <a:rPr lang="en-US" dirty="0"/>
              <a:t>Climate Anxiety</a:t>
            </a:r>
          </a:p>
          <a:p>
            <a:pPr>
              <a:buFont typeface="Wingdings" panose="05000000000000000000" pitchFamily="2" charset="2"/>
              <a:buChar char="ü"/>
            </a:pPr>
            <a:r>
              <a:rPr lang="en-US" dirty="0"/>
              <a:t>Climate Emergency</a:t>
            </a:r>
          </a:p>
          <a:p>
            <a:pPr>
              <a:buFont typeface="Wingdings" panose="05000000000000000000" pitchFamily="2" charset="2"/>
              <a:buChar char="ü"/>
            </a:pPr>
            <a:r>
              <a:rPr lang="en-US" dirty="0"/>
              <a:t>Global Meltdown</a:t>
            </a:r>
          </a:p>
          <a:p>
            <a:pPr>
              <a:buFont typeface="Wingdings" panose="05000000000000000000" pitchFamily="2" charset="2"/>
              <a:buChar char="ü"/>
            </a:pPr>
            <a:r>
              <a:rPr lang="en-US" dirty="0"/>
              <a:t>Existential Threat</a:t>
            </a:r>
          </a:p>
          <a:p>
            <a:pPr>
              <a:buFont typeface="Wingdings" panose="05000000000000000000" pitchFamily="2" charset="2"/>
              <a:buChar char="ü"/>
            </a:pPr>
            <a:r>
              <a:rPr lang="en-US" dirty="0"/>
              <a:t>World War Zero </a:t>
            </a:r>
          </a:p>
          <a:p>
            <a:endParaRPr lang="en-US" dirty="0"/>
          </a:p>
        </p:txBody>
      </p:sp>
      <p:sp>
        <p:nvSpPr>
          <p:cNvPr id="5" name="Text Placeholder 4">
            <a:extLst>
              <a:ext uri="{FF2B5EF4-FFF2-40B4-BE49-F238E27FC236}">
                <a16:creationId xmlns:a16="http://schemas.microsoft.com/office/drawing/2014/main" id="{8613B273-3ABE-4925-A4DC-F736DB595CCE}"/>
              </a:ext>
            </a:extLst>
          </p:cNvPr>
          <p:cNvSpPr>
            <a:spLocks noGrp="1"/>
          </p:cNvSpPr>
          <p:nvPr>
            <p:ph type="body" sz="quarter" idx="3"/>
          </p:nvPr>
        </p:nvSpPr>
        <p:spPr>
          <a:xfrm>
            <a:off x="6172200" y="1513268"/>
            <a:ext cx="5183188" cy="991807"/>
          </a:xfrm>
        </p:spPr>
        <p:txBody>
          <a:bodyPr anchor="ctr"/>
          <a:lstStyle/>
          <a:p>
            <a:pPr algn="ctr"/>
            <a:r>
              <a:rPr lang="en-US" dirty="0"/>
              <a:t>Scientific Reality</a:t>
            </a:r>
          </a:p>
        </p:txBody>
      </p:sp>
      <p:pic>
        <p:nvPicPr>
          <p:cNvPr id="1026" name="Picture 2">
            <a:extLst>
              <a:ext uri="{FF2B5EF4-FFF2-40B4-BE49-F238E27FC236}">
                <a16:creationId xmlns:a16="http://schemas.microsoft.com/office/drawing/2014/main" id="{78495D7F-4722-4BE3-AA16-001BB57B8431}"/>
              </a:ext>
            </a:extLst>
          </p:cNvPr>
          <p:cNvPicPr>
            <a:picLocks noGrp="1" noChangeAspect="1" noChangeArrowheads="1"/>
          </p:cNvPicPr>
          <p:nvPr>
            <p:ph sz="quarter" idx="4"/>
          </p:nvPr>
        </p:nvPicPr>
        <p:blipFill>
          <a:blip r:embed="rId2">
            <a:extLst>
              <a:ext uri="{28A0092B-C50C-407E-A947-70E740481C1C}">
                <a14:useLocalDpi xmlns:a14="http://schemas.microsoft.com/office/drawing/2010/main" val="0"/>
              </a:ext>
            </a:extLst>
          </a:blip>
          <a:stretch>
            <a:fillRect/>
          </a:stretch>
        </p:blipFill>
        <p:spPr bwMode="auto">
          <a:xfrm>
            <a:off x="6525419" y="2150773"/>
            <a:ext cx="4476750" cy="408904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5922832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9FA1B018-01F3-4D9B-82AC-C31E36A75B33}"/>
              </a:ext>
            </a:extLst>
          </p:cNvPr>
          <p:cNvSpPr>
            <a:spLocks noGrp="1"/>
          </p:cNvSpPr>
          <p:nvPr>
            <p:ph type="title"/>
          </p:nvPr>
        </p:nvSpPr>
        <p:spPr/>
        <p:txBody>
          <a:bodyPr>
            <a:normAutofit fontScale="90000"/>
          </a:bodyPr>
          <a:lstStyle/>
          <a:p>
            <a:pPr algn="ctr"/>
            <a:r>
              <a:rPr lang="en-US" sz="3100" b="1" dirty="0">
                <a:latin typeface="+mn-lt"/>
              </a:rPr>
              <a:t>“Wasting vast sums of money trying to cure a non existent problem to impoverish current human society…from the utter destruction to establish a super socialist society”</a:t>
            </a:r>
            <a:endParaRPr lang="en-US" b="1" dirty="0">
              <a:latin typeface="+mn-lt"/>
            </a:endParaRPr>
          </a:p>
        </p:txBody>
      </p:sp>
      <p:sp>
        <p:nvSpPr>
          <p:cNvPr id="9" name="Text Placeholder 8">
            <a:extLst>
              <a:ext uri="{FF2B5EF4-FFF2-40B4-BE49-F238E27FC236}">
                <a16:creationId xmlns:a16="http://schemas.microsoft.com/office/drawing/2014/main" id="{DFBD4739-F431-483C-B92C-3A2B86F3350F}"/>
              </a:ext>
            </a:extLst>
          </p:cNvPr>
          <p:cNvSpPr>
            <a:spLocks noGrp="1"/>
          </p:cNvSpPr>
          <p:nvPr>
            <p:ph type="body" idx="1"/>
          </p:nvPr>
        </p:nvSpPr>
        <p:spPr/>
        <p:txBody>
          <a:bodyPr anchor="ctr"/>
          <a:lstStyle/>
          <a:p>
            <a:pPr algn="ctr"/>
            <a:r>
              <a:rPr lang="en-US" dirty="0"/>
              <a:t>1991  Club of Rome Project</a:t>
            </a:r>
          </a:p>
        </p:txBody>
      </p:sp>
      <p:pic>
        <p:nvPicPr>
          <p:cNvPr id="2051" name="Picture 3" descr="First Global Revolution">
            <a:extLst>
              <a:ext uri="{FF2B5EF4-FFF2-40B4-BE49-F238E27FC236}">
                <a16:creationId xmlns:a16="http://schemas.microsoft.com/office/drawing/2014/main" id="{9C410CD9-FA95-41E2-80BE-100EE1B83D39}"/>
              </a:ext>
            </a:extLst>
          </p:cNvPr>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tretch>
            <a:fillRect/>
          </a:stretch>
        </p:blipFill>
        <p:spPr bwMode="auto">
          <a:xfrm>
            <a:off x="1526145" y="2427668"/>
            <a:ext cx="3580327" cy="3548129"/>
          </a:xfrm>
          <a:prstGeom prst="rect">
            <a:avLst/>
          </a:prstGeom>
          <a:noFill/>
          <a:extLst>
            <a:ext uri="{909E8E84-426E-40DD-AFC4-6F175D3DCCD1}">
              <a14:hiddenFill xmlns:a14="http://schemas.microsoft.com/office/drawing/2010/main">
                <a:solidFill>
                  <a:srgbClr val="FFFFFF"/>
                </a:solidFill>
              </a14:hiddenFill>
            </a:ext>
          </a:extLst>
        </p:spPr>
      </p:pic>
      <p:sp>
        <p:nvSpPr>
          <p:cNvPr id="10" name="Text Placeholder 9">
            <a:extLst>
              <a:ext uri="{FF2B5EF4-FFF2-40B4-BE49-F238E27FC236}">
                <a16:creationId xmlns:a16="http://schemas.microsoft.com/office/drawing/2014/main" id="{74D84A2A-5CC3-488C-9F60-F2269EE29011}"/>
              </a:ext>
            </a:extLst>
          </p:cNvPr>
          <p:cNvSpPr>
            <a:spLocks noGrp="1"/>
          </p:cNvSpPr>
          <p:nvPr>
            <p:ph type="body" sz="quarter" idx="3"/>
          </p:nvPr>
        </p:nvSpPr>
        <p:spPr/>
        <p:txBody>
          <a:bodyPr anchor="ctr"/>
          <a:lstStyle/>
          <a:p>
            <a:pPr algn="ctr"/>
            <a:r>
              <a:rPr lang="en-US" dirty="0"/>
              <a:t>Collective Guilt as Party Line to Establish Energy and Political  Control</a:t>
            </a:r>
          </a:p>
        </p:txBody>
      </p:sp>
      <p:sp>
        <p:nvSpPr>
          <p:cNvPr id="11" name="Content Placeholder 10">
            <a:extLst>
              <a:ext uri="{FF2B5EF4-FFF2-40B4-BE49-F238E27FC236}">
                <a16:creationId xmlns:a16="http://schemas.microsoft.com/office/drawing/2014/main" id="{D5919652-AAD2-4179-87F2-F5EAD3A33408}"/>
              </a:ext>
            </a:extLst>
          </p:cNvPr>
          <p:cNvSpPr>
            <a:spLocks noGrp="1"/>
          </p:cNvSpPr>
          <p:nvPr>
            <p:ph sz="quarter" idx="4"/>
          </p:nvPr>
        </p:nvSpPr>
        <p:spPr>
          <a:xfrm>
            <a:off x="6172200" y="2427668"/>
            <a:ext cx="5183188" cy="3684588"/>
          </a:xfrm>
        </p:spPr>
        <p:txBody>
          <a:bodyPr>
            <a:normAutofit/>
          </a:bodyPr>
          <a:lstStyle/>
          <a:p>
            <a:pPr marL="0" indent="0">
              <a:buNone/>
            </a:pPr>
            <a:r>
              <a:rPr lang="en-US" i="1" dirty="0"/>
              <a:t>“The common enemy of humanity is man. In searching for a new enemy to unite us, we came up with the idea that pollution, the threat of global warming, water shortages, famine and the like would fit the bill.</a:t>
            </a:r>
          </a:p>
          <a:p>
            <a:pPr marL="0" indent="0">
              <a:buNone/>
            </a:pPr>
            <a:r>
              <a:rPr lang="en-US" sz="2000" dirty="0">
                <a:hlinkClick r:id="rId3"/>
              </a:rPr>
              <a:t>https://en.wikipedia.org/wiki/Club_of_Rome</a:t>
            </a:r>
            <a:endParaRPr lang="en-US" sz="2000" i="1" dirty="0"/>
          </a:p>
        </p:txBody>
      </p:sp>
      <p:sp>
        <p:nvSpPr>
          <p:cNvPr id="2" name="TextBox 1">
            <a:extLst>
              <a:ext uri="{FF2B5EF4-FFF2-40B4-BE49-F238E27FC236}">
                <a16:creationId xmlns:a16="http://schemas.microsoft.com/office/drawing/2014/main" id="{1744DAD0-7A26-495C-8827-0DA7FAFE9745}"/>
              </a:ext>
            </a:extLst>
          </p:cNvPr>
          <p:cNvSpPr txBox="1"/>
          <p:nvPr/>
        </p:nvSpPr>
        <p:spPr>
          <a:xfrm>
            <a:off x="933718" y="6181859"/>
            <a:ext cx="4855335" cy="584775"/>
          </a:xfrm>
          <a:prstGeom prst="rect">
            <a:avLst/>
          </a:prstGeom>
          <a:noFill/>
        </p:spPr>
        <p:txBody>
          <a:bodyPr wrap="square" rtlCol="0">
            <a:spAutoFit/>
          </a:bodyPr>
          <a:lstStyle/>
          <a:p>
            <a:r>
              <a:rPr lang="en-US" sz="1600" dirty="0">
                <a:hlinkClick r:id="rId4"/>
              </a:rPr>
              <a:t>http://www.theeuroprobe.org/2014-002-the-club-of-rome-invented-global-warming/</a:t>
            </a:r>
            <a:endParaRPr lang="en-US" sz="1600" dirty="0"/>
          </a:p>
        </p:txBody>
      </p:sp>
    </p:spTree>
    <p:extLst>
      <p:ext uri="{BB962C8B-B14F-4D97-AF65-F5344CB8AC3E}">
        <p14:creationId xmlns:p14="http://schemas.microsoft.com/office/powerpoint/2010/main" val="427802344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F741F9-F1BB-4FDF-969E-7AF49D43A4B7}"/>
              </a:ext>
            </a:extLst>
          </p:cNvPr>
          <p:cNvSpPr>
            <a:spLocks noGrp="1"/>
          </p:cNvSpPr>
          <p:nvPr>
            <p:ph type="title"/>
          </p:nvPr>
        </p:nvSpPr>
        <p:spPr>
          <a:xfrm>
            <a:off x="839788" y="365125"/>
            <a:ext cx="10515600" cy="1515190"/>
          </a:xfrm>
        </p:spPr>
        <p:txBody>
          <a:bodyPr>
            <a:normAutofit fontScale="90000"/>
          </a:bodyPr>
          <a:lstStyle/>
          <a:p>
            <a:pPr algn="ctr"/>
            <a:r>
              <a:rPr lang="en-US" dirty="0">
                <a:latin typeface="+mn-lt"/>
              </a:rPr>
              <a:t>Climate Is Not the Ultimate Concern or Aim…</a:t>
            </a:r>
            <a:br>
              <a:rPr lang="en-US" dirty="0">
                <a:latin typeface="+mn-lt"/>
              </a:rPr>
            </a:br>
            <a:r>
              <a:rPr lang="en-US" dirty="0">
                <a:latin typeface="+mn-lt"/>
              </a:rPr>
              <a:t>Global Socialist Control Is the Common Denominator</a:t>
            </a:r>
          </a:p>
        </p:txBody>
      </p:sp>
      <p:sp>
        <p:nvSpPr>
          <p:cNvPr id="3" name="Text Placeholder 2">
            <a:extLst>
              <a:ext uri="{FF2B5EF4-FFF2-40B4-BE49-F238E27FC236}">
                <a16:creationId xmlns:a16="http://schemas.microsoft.com/office/drawing/2014/main" id="{232D2736-72C0-475C-A1AD-587B04EDD094}"/>
              </a:ext>
            </a:extLst>
          </p:cNvPr>
          <p:cNvSpPr>
            <a:spLocks noGrp="1"/>
          </p:cNvSpPr>
          <p:nvPr>
            <p:ph type="body" idx="1"/>
          </p:nvPr>
        </p:nvSpPr>
        <p:spPr>
          <a:xfrm>
            <a:off x="839788" y="2163651"/>
            <a:ext cx="5157787" cy="701898"/>
          </a:xfrm>
        </p:spPr>
        <p:txBody>
          <a:bodyPr anchor="t">
            <a:normAutofit lnSpcReduction="10000"/>
          </a:bodyPr>
          <a:lstStyle/>
          <a:p>
            <a:r>
              <a:rPr lang="en-US" dirty="0">
                <a:hlinkClick r:id="rId2">
                  <a:extLst>
                    <a:ext uri="{A12FA001-AC4F-418D-AE19-62706E023703}">
                      <ahyp:hlinkClr xmlns:ahyp="http://schemas.microsoft.com/office/drawing/2018/hyperlinkcolor" val="tx"/>
                    </a:ext>
                  </a:extLst>
                </a:hlinkClick>
              </a:rPr>
              <a:t>United Nations climate official </a:t>
            </a:r>
            <a:r>
              <a:rPr lang="en-US" dirty="0" err="1">
                <a:hlinkClick r:id="rId2">
                  <a:extLst>
                    <a:ext uri="{A12FA001-AC4F-418D-AE19-62706E023703}">
                      <ahyp:hlinkClr xmlns:ahyp="http://schemas.microsoft.com/office/drawing/2018/hyperlinkcolor" val="tx"/>
                    </a:ext>
                  </a:extLst>
                </a:hlinkClick>
              </a:rPr>
              <a:t>Ottmar</a:t>
            </a:r>
            <a:r>
              <a:rPr lang="en-US" dirty="0">
                <a:hlinkClick r:id="rId2">
                  <a:extLst>
                    <a:ext uri="{A12FA001-AC4F-418D-AE19-62706E023703}">
                      <ahyp:hlinkClr xmlns:ahyp="http://schemas.microsoft.com/office/drawing/2018/hyperlinkcolor" val="tx"/>
                    </a:ext>
                  </a:extLst>
                </a:hlinkClick>
              </a:rPr>
              <a:t> Edenhofer</a:t>
            </a:r>
            <a:r>
              <a:rPr lang="en-US" dirty="0"/>
              <a:t>:</a:t>
            </a:r>
          </a:p>
          <a:p>
            <a:endParaRPr lang="en-US" dirty="0"/>
          </a:p>
        </p:txBody>
      </p:sp>
      <p:sp>
        <p:nvSpPr>
          <p:cNvPr id="4" name="Content Placeholder 3">
            <a:extLst>
              <a:ext uri="{FF2B5EF4-FFF2-40B4-BE49-F238E27FC236}">
                <a16:creationId xmlns:a16="http://schemas.microsoft.com/office/drawing/2014/main" id="{BFF048D0-05BA-4B60-AE4C-12A766A0F5D5}"/>
              </a:ext>
            </a:extLst>
          </p:cNvPr>
          <p:cNvSpPr>
            <a:spLocks noGrp="1"/>
          </p:cNvSpPr>
          <p:nvPr>
            <p:ph sz="half" idx="2"/>
          </p:nvPr>
        </p:nvSpPr>
        <p:spPr>
          <a:xfrm>
            <a:off x="839788" y="2801155"/>
            <a:ext cx="5157787" cy="3844344"/>
          </a:xfrm>
        </p:spPr>
        <p:txBody>
          <a:bodyPr>
            <a:normAutofit/>
          </a:bodyPr>
          <a:lstStyle/>
          <a:p>
            <a:pPr marL="0" indent="0">
              <a:buNone/>
            </a:pPr>
            <a:r>
              <a:rPr lang="en-US" i="1" dirty="0"/>
              <a:t>"One has to free oneself from the illusion that international climate policy is environmental policy. This has almost nothing to do with the environmental policy anymore, with problems such as deforestation or the ozone hole…We </a:t>
            </a:r>
            <a:r>
              <a:rPr lang="en-US" b="1" i="1" dirty="0"/>
              <a:t>redistribute de facto the world's wealth by climate policy</a:t>
            </a:r>
            <a:r>
              <a:rPr lang="en-US" i="1" dirty="0"/>
              <a:t>”</a:t>
            </a:r>
          </a:p>
        </p:txBody>
      </p:sp>
      <p:sp>
        <p:nvSpPr>
          <p:cNvPr id="5" name="Text Placeholder 4">
            <a:extLst>
              <a:ext uri="{FF2B5EF4-FFF2-40B4-BE49-F238E27FC236}">
                <a16:creationId xmlns:a16="http://schemas.microsoft.com/office/drawing/2014/main" id="{16BAF433-55C3-4D06-BF4E-9BCD240CB092}"/>
              </a:ext>
            </a:extLst>
          </p:cNvPr>
          <p:cNvSpPr>
            <a:spLocks noGrp="1"/>
          </p:cNvSpPr>
          <p:nvPr>
            <p:ph type="body" sz="quarter" idx="3"/>
          </p:nvPr>
        </p:nvSpPr>
        <p:spPr>
          <a:xfrm>
            <a:off x="6172200" y="2099255"/>
            <a:ext cx="5183188" cy="701899"/>
          </a:xfrm>
        </p:spPr>
        <p:txBody>
          <a:bodyPr anchor="ctr">
            <a:normAutofit lnSpcReduction="10000"/>
          </a:bodyPr>
          <a:lstStyle/>
          <a:p>
            <a:r>
              <a:rPr lang="en-US" dirty="0"/>
              <a:t>Greta Thunberg Teenage Media Star Striking for Socialism?</a:t>
            </a:r>
          </a:p>
        </p:txBody>
      </p:sp>
      <p:sp>
        <p:nvSpPr>
          <p:cNvPr id="6" name="Content Placeholder 5">
            <a:extLst>
              <a:ext uri="{FF2B5EF4-FFF2-40B4-BE49-F238E27FC236}">
                <a16:creationId xmlns:a16="http://schemas.microsoft.com/office/drawing/2014/main" id="{FB20CF0D-6FF5-4A02-A1D6-6C5F90A0549C}"/>
              </a:ext>
            </a:extLst>
          </p:cNvPr>
          <p:cNvSpPr>
            <a:spLocks noGrp="1"/>
          </p:cNvSpPr>
          <p:nvPr>
            <p:ph sz="quarter" idx="4"/>
          </p:nvPr>
        </p:nvSpPr>
        <p:spPr>
          <a:xfrm>
            <a:off x="6172200" y="2801155"/>
            <a:ext cx="5183188" cy="3388508"/>
          </a:xfrm>
        </p:spPr>
        <p:txBody>
          <a:bodyPr>
            <a:normAutofit/>
          </a:bodyPr>
          <a:lstStyle/>
          <a:p>
            <a:pPr marL="0" indent="0">
              <a:buNone/>
            </a:pPr>
            <a:r>
              <a:rPr lang="en-US" i="1" dirty="0"/>
              <a:t>“It is a crisis of human rights, of justice, and of political will. Colonial, racist, and patriarchal systems of oppression have created and fueled it. We need to dismantle them all”</a:t>
            </a:r>
          </a:p>
          <a:p>
            <a:pPr marL="0" indent="0">
              <a:buNone/>
            </a:pPr>
            <a:r>
              <a:rPr lang="en-US" sz="1800" dirty="0">
                <a:hlinkClick r:id="rId3"/>
              </a:rPr>
              <a:t>https://wattsupwiththat.com/2019/12/01/delingpole-greta-the-teenage-climate-puppet-goes-full-marxist/</a:t>
            </a:r>
            <a:endParaRPr lang="en-US" sz="1800" dirty="0"/>
          </a:p>
        </p:txBody>
      </p:sp>
    </p:spTree>
    <p:extLst>
      <p:ext uri="{BB962C8B-B14F-4D97-AF65-F5344CB8AC3E}">
        <p14:creationId xmlns:p14="http://schemas.microsoft.com/office/powerpoint/2010/main" val="42208646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FBE38D-1BD3-4B4C-9D2A-A977B7FC501B}"/>
              </a:ext>
            </a:extLst>
          </p:cNvPr>
          <p:cNvSpPr>
            <a:spLocks noGrp="1"/>
          </p:cNvSpPr>
          <p:nvPr>
            <p:ph type="title"/>
          </p:nvPr>
        </p:nvSpPr>
        <p:spPr/>
        <p:txBody>
          <a:bodyPr/>
          <a:lstStyle/>
          <a:p>
            <a:pPr algn="ctr"/>
            <a:r>
              <a:rPr lang="en-US" dirty="0">
                <a:latin typeface="+mn-lt"/>
              </a:rPr>
              <a:t>The Atlantic Coast of Virginia is Sinking…</a:t>
            </a:r>
            <a:br>
              <a:rPr lang="en-US" dirty="0">
                <a:latin typeface="+mn-lt"/>
              </a:rPr>
            </a:br>
            <a:r>
              <a:rPr lang="en-US" dirty="0">
                <a:latin typeface="+mn-lt"/>
              </a:rPr>
              <a:t>Nothing to Do With Climate Change</a:t>
            </a:r>
          </a:p>
        </p:txBody>
      </p:sp>
      <p:sp>
        <p:nvSpPr>
          <p:cNvPr id="3" name="Content Placeholder 2">
            <a:extLst>
              <a:ext uri="{FF2B5EF4-FFF2-40B4-BE49-F238E27FC236}">
                <a16:creationId xmlns:a16="http://schemas.microsoft.com/office/drawing/2014/main" id="{41E6C474-F3FC-4D5A-8D4A-03259892EEAC}"/>
              </a:ext>
            </a:extLst>
          </p:cNvPr>
          <p:cNvSpPr>
            <a:spLocks noGrp="1"/>
          </p:cNvSpPr>
          <p:nvPr>
            <p:ph sz="half" idx="1"/>
          </p:nvPr>
        </p:nvSpPr>
        <p:spPr>
          <a:xfrm>
            <a:off x="838198" y="1780548"/>
            <a:ext cx="5181600" cy="4781237"/>
          </a:xfrm>
        </p:spPr>
        <p:txBody>
          <a:bodyPr>
            <a:normAutofit lnSpcReduction="10000"/>
          </a:bodyPr>
          <a:lstStyle/>
          <a:p>
            <a:pPr marL="0" indent="0">
              <a:buNone/>
            </a:pPr>
            <a:r>
              <a:rPr lang="en-US" dirty="0"/>
              <a:t> </a:t>
            </a:r>
          </a:p>
        </p:txBody>
      </p:sp>
      <p:sp>
        <p:nvSpPr>
          <p:cNvPr id="4" name="Content Placeholder 3">
            <a:extLst>
              <a:ext uri="{FF2B5EF4-FFF2-40B4-BE49-F238E27FC236}">
                <a16:creationId xmlns:a16="http://schemas.microsoft.com/office/drawing/2014/main" id="{8AF95502-36D6-4C2A-ADC7-CC3ABB2FBFA1}"/>
              </a:ext>
            </a:extLst>
          </p:cNvPr>
          <p:cNvSpPr>
            <a:spLocks noGrp="1"/>
          </p:cNvSpPr>
          <p:nvPr>
            <p:ph sz="half" idx="2"/>
          </p:nvPr>
        </p:nvSpPr>
        <p:spPr>
          <a:xfrm>
            <a:off x="6172202" y="1825625"/>
            <a:ext cx="5181600" cy="4351338"/>
          </a:xfrm>
        </p:spPr>
        <p:txBody>
          <a:bodyPr>
            <a:normAutofit lnSpcReduction="10000"/>
          </a:bodyPr>
          <a:lstStyle/>
          <a:p>
            <a:r>
              <a:rPr lang="en-US" dirty="0"/>
              <a:t> “there is presently </a:t>
            </a:r>
            <a:r>
              <a:rPr lang="en-US" b="1" dirty="0"/>
              <a:t>no evidence </a:t>
            </a:r>
            <a:r>
              <a:rPr lang="en-US" dirty="0"/>
              <a:t>of a statistically significant increase  (of sea level) indicating an acceleration at any of the five stations with the longest records.”</a:t>
            </a:r>
          </a:p>
          <a:p>
            <a:r>
              <a:rPr lang="en-US" dirty="0"/>
              <a:t>“It is concluded that approximately 50% of the RSL (</a:t>
            </a:r>
            <a:r>
              <a:rPr lang="en-US" i="1" dirty="0"/>
              <a:t>Relative Sea Level</a:t>
            </a:r>
            <a:r>
              <a:rPr lang="en-US" dirty="0"/>
              <a:t>) rise measured at the bay stations is </a:t>
            </a:r>
            <a:r>
              <a:rPr lang="en-US" b="1" dirty="0"/>
              <a:t>due to local subsidence</a:t>
            </a:r>
            <a:r>
              <a:rPr lang="en-US" dirty="0"/>
              <a:t>.”</a:t>
            </a:r>
          </a:p>
          <a:p>
            <a:endParaRPr lang="en-US" dirty="0"/>
          </a:p>
        </p:txBody>
      </p:sp>
      <p:pic>
        <p:nvPicPr>
          <p:cNvPr id="7" name="Picture 6">
            <a:extLst>
              <a:ext uri="{FF2B5EF4-FFF2-40B4-BE49-F238E27FC236}">
                <a16:creationId xmlns:a16="http://schemas.microsoft.com/office/drawing/2014/main" id="{9313A017-1BD7-4020-9804-8150C5CBDCE0}"/>
              </a:ext>
            </a:extLst>
          </p:cNvPr>
          <p:cNvPicPr>
            <a:picLocks noChangeAspect="1"/>
          </p:cNvPicPr>
          <p:nvPr/>
        </p:nvPicPr>
        <p:blipFill rotWithShape="1">
          <a:blip r:embed="rId2"/>
          <a:srcRect l="32187" t="15028" r="32477" b="5155"/>
          <a:stretch/>
        </p:blipFill>
        <p:spPr>
          <a:xfrm>
            <a:off x="1017430" y="1825625"/>
            <a:ext cx="4192073" cy="4667250"/>
          </a:xfrm>
          <a:prstGeom prst="rect">
            <a:avLst/>
          </a:prstGeom>
        </p:spPr>
      </p:pic>
    </p:spTree>
    <p:extLst>
      <p:ext uri="{BB962C8B-B14F-4D97-AF65-F5344CB8AC3E}">
        <p14:creationId xmlns:p14="http://schemas.microsoft.com/office/powerpoint/2010/main" val="362224264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F2766E-8FC8-44B7-A206-1D399E110B30}"/>
              </a:ext>
            </a:extLst>
          </p:cNvPr>
          <p:cNvSpPr>
            <a:spLocks noGrp="1"/>
          </p:cNvSpPr>
          <p:nvPr>
            <p:ph type="title"/>
          </p:nvPr>
        </p:nvSpPr>
        <p:spPr/>
        <p:txBody>
          <a:bodyPr/>
          <a:lstStyle/>
          <a:p>
            <a:pPr algn="ctr"/>
            <a:r>
              <a:rPr lang="en-US" dirty="0">
                <a:latin typeface="+mn-lt"/>
              </a:rPr>
              <a:t>Tell It to the Striking Local School Children</a:t>
            </a:r>
          </a:p>
        </p:txBody>
      </p:sp>
      <p:sp>
        <p:nvSpPr>
          <p:cNvPr id="3" name="Content Placeholder 2">
            <a:extLst>
              <a:ext uri="{FF2B5EF4-FFF2-40B4-BE49-F238E27FC236}">
                <a16:creationId xmlns:a16="http://schemas.microsoft.com/office/drawing/2014/main" id="{5D8C39CA-0BFC-4F61-8F42-FABB2CD0F457}"/>
              </a:ext>
            </a:extLst>
          </p:cNvPr>
          <p:cNvSpPr>
            <a:spLocks noGrp="1"/>
          </p:cNvSpPr>
          <p:nvPr>
            <p:ph idx="1"/>
          </p:nvPr>
        </p:nvSpPr>
        <p:spPr/>
        <p:txBody>
          <a:bodyPr>
            <a:normAutofit/>
          </a:bodyPr>
          <a:lstStyle/>
          <a:p>
            <a:pPr marL="0" indent="0">
              <a:buNone/>
            </a:pPr>
            <a:r>
              <a:rPr lang="en-US" dirty="0"/>
              <a:t>If their fear induced cries to do something are fulfilled, and all of Virginia fossil fuel use is terminated, the saving  in “global warming” in 2050 will be:</a:t>
            </a:r>
          </a:p>
          <a:p>
            <a:pPr marL="0" indent="0">
              <a:buNone/>
            </a:pPr>
            <a:endParaRPr lang="en-US" dirty="0"/>
          </a:p>
          <a:p>
            <a:pPr marL="0" indent="0">
              <a:buNone/>
            </a:pPr>
            <a:r>
              <a:rPr lang="en-US" sz="4800" dirty="0">
                <a:solidFill>
                  <a:srgbClr val="FF0000"/>
                </a:solidFill>
              </a:rPr>
              <a:t>                     0.0016 degree C</a:t>
            </a:r>
          </a:p>
          <a:p>
            <a:pPr marL="0" indent="0">
              <a:buNone/>
            </a:pPr>
            <a:endParaRPr lang="en-US" sz="4800" dirty="0">
              <a:solidFill>
                <a:srgbClr val="FF0000"/>
              </a:solidFill>
            </a:endParaRPr>
          </a:p>
          <a:p>
            <a:pPr marL="0" indent="0">
              <a:buNone/>
            </a:pPr>
            <a:r>
              <a:rPr lang="en-US" sz="2400" dirty="0">
                <a:hlinkClick r:id="rId2"/>
              </a:rPr>
              <a:t>http://scienceandpublicpolicy.org/images/stories/papers/originals/state_by_state.pdf</a:t>
            </a:r>
            <a:endParaRPr lang="en-US" sz="2400" dirty="0">
              <a:solidFill>
                <a:srgbClr val="FF0000"/>
              </a:solidFill>
            </a:endParaRPr>
          </a:p>
          <a:p>
            <a:pPr marL="0" indent="0">
              <a:buNone/>
            </a:pPr>
            <a:endParaRPr lang="en-US" sz="4800" dirty="0">
              <a:solidFill>
                <a:srgbClr val="FF0000"/>
              </a:solidFill>
            </a:endParaRPr>
          </a:p>
          <a:p>
            <a:pPr marL="0" indent="0">
              <a:buNone/>
            </a:pPr>
            <a:endParaRPr lang="en-US" sz="4800" dirty="0">
              <a:solidFill>
                <a:srgbClr val="FF0000"/>
              </a:solidFill>
            </a:endParaRPr>
          </a:p>
        </p:txBody>
      </p:sp>
    </p:spTree>
    <p:extLst>
      <p:ext uri="{BB962C8B-B14F-4D97-AF65-F5344CB8AC3E}">
        <p14:creationId xmlns:p14="http://schemas.microsoft.com/office/powerpoint/2010/main" val="81236895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84491E-84F0-41D3-8E88-D2CA67E57CB7}"/>
              </a:ext>
            </a:extLst>
          </p:cNvPr>
          <p:cNvSpPr>
            <a:spLocks noGrp="1"/>
          </p:cNvSpPr>
          <p:nvPr>
            <p:ph type="title"/>
          </p:nvPr>
        </p:nvSpPr>
        <p:spPr/>
        <p:txBody>
          <a:bodyPr/>
          <a:lstStyle/>
          <a:p>
            <a:pPr algn="ctr"/>
            <a:r>
              <a:rPr lang="en-US" dirty="0">
                <a:latin typeface="+mn-lt"/>
              </a:rPr>
              <a:t>Leading Children Astray Then, and Now?</a:t>
            </a:r>
          </a:p>
        </p:txBody>
      </p:sp>
      <p:sp>
        <p:nvSpPr>
          <p:cNvPr id="3" name="Text Placeholder 2">
            <a:extLst>
              <a:ext uri="{FF2B5EF4-FFF2-40B4-BE49-F238E27FC236}">
                <a16:creationId xmlns:a16="http://schemas.microsoft.com/office/drawing/2014/main" id="{7ABF0B1F-144E-4773-B015-76B202DCCAC3}"/>
              </a:ext>
            </a:extLst>
          </p:cNvPr>
          <p:cNvSpPr>
            <a:spLocks noGrp="1"/>
          </p:cNvSpPr>
          <p:nvPr>
            <p:ph type="body" idx="1"/>
          </p:nvPr>
        </p:nvSpPr>
        <p:spPr/>
        <p:txBody>
          <a:bodyPr>
            <a:normAutofit fontScale="70000" lnSpcReduction="20000"/>
          </a:bodyPr>
          <a:lstStyle/>
          <a:p>
            <a:pPr algn="ctr"/>
            <a:r>
              <a:rPr lang="en-US" b="0" dirty="0"/>
              <a:t>Illustration by Kate Greenaway for Robert Browning's "The Pied Piper of Hamelin"</a:t>
            </a:r>
            <a:endParaRPr lang="en-US" dirty="0"/>
          </a:p>
        </p:txBody>
      </p:sp>
      <p:sp>
        <p:nvSpPr>
          <p:cNvPr id="5" name="Text Placeholder 4">
            <a:extLst>
              <a:ext uri="{FF2B5EF4-FFF2-40B4-BE49-F238E27FC236}">
                <a16:creationId xmlns:a16="http://schemas.microsoft.com/office/drawing/2014/main" id="{1E3DF4EE-8487-47BD-85B7-A8622773999B}"/>
              </a:ext>
            </a:extLst>
          </p:cNvPr>
          <p:cNvSpPr>
            <a:spLocks noGrp="1"/>
          </p:cNvSpPr>
          <p:nvPr>
            <p:ph type="body" sz="quarter" idx="3"/>
          </p:nvPr>
        </p:nvSpPr>
        <p:spPr/>
        <p:txBody>
          <a:bodyPr>
            <a:normAutofit fontScale="70000" lnSpcReduction="20000"/>
          </a:bodyPr>
          <a:lstStyle/>
          <a:p>
            <a:r>
              <a:rPr lang="en-US" dirty="0">
                <a:hlinkClick r:id="rId2"/>
              </a:rPr>
              <a:t>https://www.project-syndicate.org/commentary/climate-strikes-un-conference-madrid-by-greta-thunberg-et-al-2019-11</a:t>
            </a:r>
            <a:endParaRPr lang="en-US" dirty="0"/>
          </a:p>
        </p:txBody>
      </p:sp>
      <p:pic>
        <p:nvPicPr>
          <p:cNvPr id="1026" name="Picture 2">
            <a:extLst>
              <a:ext uri="{FF2B5EF4-FFF2-40B4-BE49-F238E27FC236}">
                <a16:creationId xmlns:a16="http://schemas.microsoft.com/office/drawing/2014/main" id="{BA58E9E9-A5C7-4A18-94FF-5A8FCFB8C8C3}"/>
              </a:ext>
            </a:extLst>
          </p:cNvPr>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bwMode="auto">
          <a:xfrm>
            <a:off x="901521" y="2505076"/>
            <a:ext cx="5096054" cy="428209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thunberg1_EMMANUEL DUNANDAFP via Getty Images_climateprotestkids">
            <a:extLst>
              <a:ext uri="{FF2B5EF4-FFF2-40B4-BE49-F238E27FC236}">
                <a16:creationId xmlns:a16="http://schemas.microsoft.com/office/drawing/2014/main" id="{595DFC9D-314F-4440-ACEE-3FEBAAFE26D7}"/>
              </a:ext>
            </a:extLst>
          </p:cNvPr>
          <p:cNvPicPr>
            <a:picLocks noGrp="1" noChangeAspect="1" noChangeArrowheads="1"/>
          </p:cNvPicPr>
          <p:nvPr>
            <p:ph sz="quarter" idx="4"/>
          </p:nvPr>
        </p:nvPicPr>
        <p:blipFill>
          <a:blip r:embed="rId4">
            <a:extLst>
              <a:ext uri="{28A0092B-C50C-407E-A947-70E740481C1C}">
                <a14:useLocalDpi xmlns:a14="http://schemas.microsoft.com/office/drawing/2010/main" val="0"/>
              </a:ext>
            </a:extLst>
          </a:blip>
          <a:srcRect/>
          <a:stretch>
            <a:fillRect/>
          </a:stretch>
        </p:blipFill>
        <p:spPr bwMode="auto">
          <a:xfrm>
            <a:off x="6172200" y="2505075"/>
            <a:ext cx="5183188" cy="428208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4593757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489</TotalTime>
  <Words>594</Words>
  <Application>Microsoft Office PowerPoint</Application>
  <PresentationFormat>Widescreen</PresentationFormat>
  <Paragraphs>50</Paragraphs>
  <Slides>8</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8</vt:i4>
      </vt:variant>
    </vt:vector>
  </HeadingPairs>
  <TitlesOfParts>
    <vt:vector size="13" baseType="lpstr">
      <vt:lpstr>Arial</vt:lpstr>
      <vt:lpstr>Calibri</vt:lpstr>
      <vt:lpstr>Calibri Light</vt:lpstr>
      <vt:lpstr>Wingdings</vt:lpstr>
      <vt:lpstr>Office Theme</vt:lpstr>
      <vt:lpstr>       Mass Climate Hysteria in Full Swing  December 4, 2019 BOS Albemarle County, VA</vt:lpstr>
      <vt:lpstr>25th U.N. Climate Apocalypse Meeting in Madrid, December 2019</vt:lpstr>
      <vt:lpstr>“A Rose is a Rose” but What is Climate? </vt:lpstr>
      <vt:lpstr>“Wasting vast sums of money trying to cure a non existent problem to impoverish current human society…from the utter destruction to establish a super socialist society”</vt:lpstr>
      <vt:lpstr>Climate Is Not the Ultimate Concern or Aim… Global Socialist Control Is the Common Denominator</vt:lpstr>
      <vt:lpstr>The Atlantic Coast of Virginia is Sinking… Nothing to Do With Climate Change</vt:lpstr>
      <vt:lpstr>Tell It to the Striking Local School Children</vt:lpstr>
      <vt:lpstr>Leading Children Astray Then, and Now?</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One  Less  County Concern for Next Year  December 4, 2019 BOS Albemarle County, VA</dc:title>
  <dc:creator>Charles Battig</dc:creator>
  <cp:lastModifiedBy>Charles Battig</cp:lastModifiedBy>
  <cp:revision>26</cp:revision>
  <dcterms:created xsi:type="dcterms:W3CDTF">2019-11-22T15:37:50Z</dcterms:created>
  <dcterms:modified xsi:type="dcterms:W3CDTF">2019-12-03T15:09:05Z</dcterms:modified>
</cp:coreProperties>
</file>