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71" r:id="rId5"/>
    <p:sldId id="266" r:id="rId6"/>
    <p:sldId id="270" r:id="rId7"/>
    <p:sldId id="267" r:id="rId8"/>
    <p:sldId id="265" r:id="rId9"/>
    <p:sldId id="27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E1DF-0740-48A8-AE62-13F62F135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76578-F884-43CE-9D39-A68420431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1DD8-88C3-4B2D-BF6D-419AEA09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B955-8554-43EF-BA9F-10E38D82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C6D38-3426-4312-A7D1-A42AD9A9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6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1DF5-83FF-4E66-90A8-B044B424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FE57D-6FC6-4C33-AA36-F1E0A83C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EC8B3-2537-4304-BE74-5608F6DF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0FD62-674F-480E-AAD4-E63D04FC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8376-0778-4E4C-9C8F-239C5C89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9FC3E-DDB1-4711-B126-CFA3B8459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C3582-AAF5-4D45-BC9D-FA9030CC4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46141-CCC9-4B5F-86E4-BAD5433D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6498E-6F3C-4C12-AC04-29345BED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6294F-5EC9-435E-8F85-2ECF1FED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D234-D878-48F9-8BC5-D6ADC13F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2344-585A-4CE5-A4E6-E063A9D8C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ABF3F-AB44-401D-A29D-2A53E4C5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39237-7D6D-4092-9B0B-D7E2F056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8CE7D-E2CE-4DFE-A835-753F7567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BC4F-8777-4FE4-881A-1F66611C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9F01F-3E39-4A56-9EB1-0EC110816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AA13-72C9-450E-A64D-8AA9355A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585A-0DD9-4487-B75F-01B72024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773EA-48A7-49F1-82B6-1E0E818B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DF45-446F-4785-AB4D-A2E95275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32C-CB76-4EDF-8630-2568FA4F3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FE487-C821-4825-AA47-7904F111A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E7E44-E045-41E1-9260-1F51FE47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BE822-3CF9-4F18-BEA5-46C8E03C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31109-19A7-45A9-8302-75BA326B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906F-4583-48AF-8A9A-543DCB32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48404-4937-4537-BCC2-4C467130A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BE716-EC94-4163-AD9D-C26BD00EB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61461-1B3B-4238-97D2-AE7631851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E09FF-B7F8-426E-8689-F68ABCC3D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F7545-B56D-475D-956F-6D2C9440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8C931-00E7-412B-90B1-D6C162C6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6524C-80B9-4811-A839-5B7A4D1A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BBAE-2763-4E0B-B012-9D8159DF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A7007-72A3-4FBE-9FC4-C5B71F15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92CF2-C7A4-48A8-AA67-0E1362FB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DBD07-06BC-4BC8-B3FC-B1DF89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A4FDD-69EB-4296-8054-1447EBF0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4C9E9-9B05-4C65-8A66-A51D4D3D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07346-9B68-4587-8736-10439067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7DF8-E9D3-4FA4-BB91-D5BF98EF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A416-FFC8-43F9-9E22-BD4C60C8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DD923-47A9-4DB5-84BA-87CB3E560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25E15-149C-49DF-9FEB-E1F27968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9F65-2989-4EDD-AD5B-ACA47DBC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9444-E445-49AE-B5A6-31F04906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25C4-7DDD-455C-875C-D789A69A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3AB6E4-8356-4162-A377-8F568A86D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7038E-1279-4D90-948C-250D63A8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BB6B2-B187-4F8D-BAB2-E020FC5E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77C3A-EDC4-451D-8232-7705CBC9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FCFA5-23B5-4C5D-9411-2C4EBDDC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BB0DA-98C5-4F4A-AE10-1DCF74CF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8A55-0405-428C-81BB-AF3F2A264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F54C-F65E-45F8-803E-7A3599908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CBC4-7E79-4883-8099-73673B6A4AFB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0F453-BCE6-4A43-8EE6-119E37D48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1C26-2576-446C-A64C-5E203ED47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2939-4FF2-4381-9062-68C5FB56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asterresource.org/hurricane-harvey/no-significant-trend-in-u-s-hurricanes-over-the-period-1900-2017-article-revie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ao.org/worldfoodsituation/csdb/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andpublicpolicy.org/images/stories/papers/originals/state_by_state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91BCA-E3E3-4E3F-BF06-BB8664EC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839"/>
            <a:ext cx="10515600" cy="2636322"/>
          </a:xfrm>
        </p:spPr>
        <p:txBody>
          <a:bodyPr anchor="t">
            <a:normAutofit/>
          </a:bodyPr>
          <a:lstStyle/>
          <a:p>
            <a:pPr algn="ctr"/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Albemarle County Climate Policy: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Follow </a:t>
            </a:r>
            <a:r>
              <a:rPr lang="en-US">
                <a:latin typeface="+mn-lt"/>
              </a:rPr>
              <a:t>the Leader?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F067-4E6F-47C3-9048-20BD2D0D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952"/>
            <a:ext cx="10515600" cy="31232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Albemarle County BOS Meeting</a:t>
            </a:r>
          </a:p>
          <a:p>
            <a:pPr marL="0" indent="0" algn="ctr">
              <a:buNone/>
            </a:pPr>
            <a:r>
              <a:rPr lang="en-US" dirty="0"/>
              <a:t>February 19, 2020</a:t>
            </a:r>
          </a:p>
          <a:p>
            <a:pPr marL="0" indent="0" algn="ctr">
              <a:buNone/>
            </a:pPr>
            <a:r>
              <a:rPr lang="en-US" dirty="0"/>
              <a:t>Charles G. Battig, M.S.,M.D.</a:t>
            </a:r>
          </a:p>
          <a:p>
            <a:pPr marL="0" indent="0" algn="ctr">
              <a:buNone/>
            </a:pPr>
            <a:r>
              <a:rPr lang="en-US" i="1" dirty="0"/>
              <a:t>Virginia Scientists and Engineers for Energy and Environment</a:t>
            </a:r>
          </a:p>
          <a:p>
            <a:pPr marL="0" indent="0" algn="ctr">
              <a:buNone/>
            </a:pPr>
            <a:r>
              <a:rPr lang="en-US" i="1" dirty="0"/>
              <a:t> CO2Coalition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3786-0DB4-49A4-892E-7F156D34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062"/>
            <a:ext cx="10515600" cy="16239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Hear No Science, See No Science, Speak No Science…County Policy?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But “</a:t>
            </a:r>
            <a:r>
              <a:rPr lang="en-US" i="1" dirty="0">
                <a:latin typeface="+mn-lt"/>
              </a:rPr>
              <a:t>We are still in</a:t>
            </a:r>
            <a:r>
              <a:rPr lang="en-US" dirty="0">
                <a:latin typeface="+mn-lt"/>
              </a:rPr>
              <a:t>”… Science Denial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0F65F6-139F-44C5-B3EB-CFE208684F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0" y="2226623"/>
            <a:ext cx="6727372" cy="39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8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D826-C480-4812-9E30-60A3B1D4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Disastrous Consequences 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Consensus (“</a:t>
            </a:r>
            <a:r>
              <a:rPr lang="en-US" i="1" dirty="0">
                <a:latin typeface="+mn-lt"/>
              </a:rPr>
              <a:t>we are all in</a:t>
            </a:r>
            <a:r>
              <a:rPr lang="en-US" dirty="0">
                <a:latin typeface="+mn-lt"/>
              </a:rPr>
              <a:t>”)  Climate Policy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26E3E9-3095-45BD-9571-FBED71309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95" y="1825624"/>
            <a:ext cx="8467105" cy="478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6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80D3-1E5A-4B58-9DB0-4A434955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There Is No Climate Catastrophe In Need  Of Political Madness Mandates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2D61C8-80A5-4C9F-955D-1D5D54A3F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4" y="1690688"/>
            <a:ext cx="8965870" cy="50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1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2593-1AC3-46C1-BCFB-017310F8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U.S. Forest Fire Area Has Been Decreasing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F12511-ED35-4D7C-89B7-CCFADA06CA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3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DD96-A3DD-4C00-BFAD-634AF09F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By Any Measure Droughts Are Not Getting More Severe</a:t>
            </a: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US National Oceanic and Atmospheric Administration (NOAA)</a:t>
            </a:r>
            <a:endParaRPr lang="en-US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02E942-7543-4C16-A9AD-9F6E0FA74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20" y="1888177"/>
            <a:ext cx="8893098" cy="47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0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E19FE2-8477-4868-AC45-4D0DD9D1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37588"/>
            <a:ext cx="10515600" cy="124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No, Sea Levels Have Not Submerged Pacific Islands As Predicted Ten Years Ago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09EF6-98D0-4BEC-8BF9-BADA39151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2009…The Maldivian cabinet held a meeting underwater to highlight the need for action on climate change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2F5891-3926-4F50-8A7A-61680E966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2019... Following a push to improve hotel capacity, the Indian Ocean archipelago will play host to a dozen new hotels, with international brands all planning openings.</a:t>
            </a:r>
          </a:p>
        </p:txBody>
      </p:sp>
      <p:pic>
        <p:nvPicPr>
          <p:cNvPr id="2050" name="Picture 2" descr="Maldives cabinet holds meeting underwater">
            <a:extLst>
              <a:ext uri="{FF2B5EF4-FFF2-40B4-BE49-F238E27FC236}">
                <a16:creationId xmlns:a16="http://schemas.microsoft.com/office/drawing/2014/main" id="{CE0E77B7-0BCE-47E9-8ABA-3A351A3C70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63360"/>
            <a:ext cx="5157787" cy="33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1755CBF-D17D-4551-A6F8-2E51862F501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3361"/>
            <a:ext cx="5183188" cy="33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3786-54F9-484D-A9A0-A1FA346E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066"/>
            <a:ext cx="10515600" cy="1956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No Increase in U.S. Hurricane Frequency or Magnitude 1900-2019</a:t>
            </a:r>
            <a:br>
              <a:rPr lang="en-US" dirty="0"/>
            </a:br>
            <a:r>
              <a:rPr lang="en-US" sz="2200" dirty="0">
                <a:hlinkClick r:id="rId2"/>
              </a:rPr>
              <a:t>https://www.masterresource.org/hurricane-harvey/no-significant-trend-in-u-s-hurricanes-over-the-period-1900-2017-article-review/</a:t>
            </a:r>
            <a:r>
              <a:rPr lang="en-US" sz="22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BA894AE-2377-4D1C-9847-B3AF5BC177F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49445" r="5759" b="-6588"/>
          <a:stretch/>
        </p:blipFill>
        <p:spPr bwMode="auto">
          <a:xfrm>
            <a:off x="838200" y="2232561"/>
            <a:ext cx="10134599" cy="4566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01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3A07-DAA8-4A0F-B838-37526963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86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CO2 Up, World Food Production Up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CO2 Is Essential Plant Food</a:t>
            </a:r>
            <a:br>
              <a:rPr lang="en-US" dirty="0">
                <a:latin typeface="+mn-lt"/>
              </a:rPr>
            </a:br>
            <a:r>
              <a:rPr lang="en-US" sz="2200" dirty="0">
                <a:hlinkClick r:id="rId2"/>
              </a:rPr>
              <a:t>http://www.fao.org/worldfoodsituation/csdb/en/</a:t>
            </a:r>
            <a:br>
              <a:rPr lang="en-US" dirty="0"/>
            </a:br>
            <a:endParaRPr lang="en-US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2C867-159A-4E6D-AB38-CB183A60B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94" y="2095994"/>
            <a:ext cx="7374576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4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766E-8FC8-44B7-A206-1D399E11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Shut Down All Fossil Fuel Use in All of Virginia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39CA-0BFC-4F61-8F42-FABB2CD0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saving  in “global warming” in 2050 will be: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                     0.0016 degree C</a:t>
            </a: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http://scienceandpublicpolicy.org/images/stories/papers/originals/state_by_state.pdf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6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284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Albemarle County Climate Policy: Follow the Leader?</vt:lpstr>
      <vt:lpstr>Disastrous Consequences of  Consensus (“we are all in”)  Climate Policy </vt:lpstr>
      <vt:lpstr>There Is No Climate Catastrophe In Need  Of Political Madness Mandates</vt:lpstr>
      <vt:lpstr>U.S. Forest Fire Area Has Been Decreasing</vt:lpstr>
      <vt:lpstr>By Any Measure Droughts Are Not Getting More Severe US National Oceanic and Atmospheric Administration (NOAA)</vt:lpstr>
      <vt:lpstr>No, Sea Levels Have Not Submerged Pacific Islands As Predicted Ten Years Ago</vt:lpstr>
      <vt:lpstr>No Increase in U.S. Hurricane Frequency or Magnitude 1900-2019 https://www.masterresource.org/hurricane-harvey/no-significant-trend-in-u-s-hurricanes-over-the-period-1900-2017-article-review/  </vt:lpstr>
      <vt:lpstr>CO2 Up, World Food Production Up CO2 Is Essential Plant Food http://www.fao.org/worldfoodsituation/csdb/en/ </vt:lpstr>
      <vt:lpstr>Shut Down All Fossil Fuel Use in All of Virginia</vt:lpstr>
      <vt:lpstr>Hear No Science, See No Science, Speak No Science…County Policy? But “We are still in”… Science Denial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Albemarle County Climate Policy: Follow the Leader</dc:title>
  <dc:creator>Charles Battig</dc:creator>
  <cp:lastModifiedBy>Charles Battig</cp:lastModifiedBy>
  <cp:revision>15</cp:revision>
  <dcterms:created xsi:type="dcterms:W3CDTF">2020-02-07T15:33:44Z</dcterms:created>
  <dcterms:modified xsi:type="dcterms:W3CDTF">2020-02-16T16:06:38Z</dcterms:modified>
</cp:coreProperties>
</file>